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7" r:id="rId2"/>
    <p:sldId id="272" r:id="rId3"/>
    <p:sldId id="261" r:id="rId4"/>
    <p:sldId id="289" r:id="rId5"/>
    <p:sldId id="278" r:id="rId6"/>
    <p:sldId id="283" r:id="rId7"/>
    <p:sldId id="284" r:id="rId8"/>
    <p:sldId id="285" r:id="rId9"/>
    <p:sldId id="286" r:id="rId10"/>
    <p:sldId id="287" r:id="rId11"/>
    <p:sldId id="288" r:id="rId12"/>
    <p:sldId id="280" r:id="rId13"/>
    <p:sldId id="281" r:id="rId14"/>
    <p:sldId id="276" r:id="rId1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9032D7-EC5A-4BBF-93C1-35A6FA5D84BD}" v="21" dt="2026-06-16T20:27:21.02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53" d="100"/>
          <a:sy n="53"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gela Azucena Canepa Aguilar" userId="7a999414-1a42-4860-a434-e5ed15634934" providerId="ADAL" clId="{6155FF19-1EBE-4D40-B999-3C478C0DA224}"/>
    <pc:docChg chg="undo custSel addSld delSld modSld">
      <pc:chgData name="Angela Azucena Canepa Aguilar" userId="7a999414-1a42-4860-a434-e5ed15634934" providerId="ADAL" clId="{6155FF19-1EBE-4D40-B999-3C478C0DA224}" dt="2026-06-16T20:52:16.961" v="4399" actId="207"/>
      <pc:docMkLst>
        <pc:docMk/>
      </pc:docMkLst>
      <pc:sldChg chg="delSp modSp mod">
        <pc:chgData name="Angela Azucena Canepa Aguilar" userId="7a999414-1a42-4860-a434-e5ed15634934" providerId="ADAL" clId="{6155FF19-1EBE-4D40-B999-3C478C0DA224}" dt="2026-06-12T16:56:10.522" v="3982" actId="478"/>
        <pc:sldMkLst>
          <pc:docMk/>
          <pc:sldMk cId="0" sldId="257"/>
        </pc:sldMkLst>
        <pc:spChg chg="mod">
          <ac:chgData name="Angela Azucena Canepa Aguilar" userId="7a999414-1a42-4860-a434-e5ed15634934" providerId="ADAL" clId="{6155FF19-1EBE-4D40-B999-3C478C0DA224}" dt="2026-06-12T15:01:25.601" v="117" actId="255"/>
          <ac:spMkLst>
            <pc:docMk/>
            <pc:sldMk cId="0" sldId="257"/>
            <ac:spMk id="171" creationId="{00000000-0000-0000-0000-000000000000}"/>
          </ac:spMkLst>
        </pc:spChg>
        <pc:spChg chg="mod">
          <ac:chgData name="Angela Azucena Canepa Aguilar" userId="7a999414-1a42-4860-a434-e5ed15634934" providerId="ADAL" clId="{6155FF19-1EBE-4D40-B999-3C478C0DA224}" dt="2026-06-12T15:20:46.992" v="959" actId="255"/>
          <ac:spMkLst>
            <pc:docMk/>
            <pc:sldMk cId="0" sldId="257"/>
            <ac:spMk id="172" creationId="{00000000-0000-0000-0000-000000000000}"/>
          </ac:spMkLst>
        </pc:spChg>
      </pc:sldChg>
      <pc:sldChg chg="addSp delSp modSp mod">
        <pc:chgData name="Angela Azucena Canepa Aguilar" userId="7a999414-1a42-4860-a434-e5ed15634934" providerId="ADAL" clId="{6155FF19-1EBE-4D40-B999-3C478C0DA224}" dt="2026-06-15T21:40:28.833" v="4297" actId="1076"/>
        <pc:sldMkLst>
          <pc:docMk/>
          <pc:sldMk cId="0" sldId="261"/>
        </pc:sldMkLst>
        <pc:spChg chg="add del mod">
          <ac:chgData name="Angela Azucena Canepa Aguilar" userId="7a999414-1a42-4860-a434-e5ed15634934" providerId="ADAL" clId="{6155FF19-1EBE-4D40-B999-3C478C0DA224}" dt="2026-06-15T16:13:16.347" v="4077" actId="478"/>
          <ac:spMkLst>
            <pc:docMk/>
            <pc:sldMk cId="0" sldId="261"/>
            <ac:spMk id="3" creationId="{A175B9A1-AB50-8848-B1B9-F3322C74E82C}"/>
          </ac:spMkLst>
        </pc:spChg>
        <pc:spChg chg="mod">
          <ac:chgData name="Angela Azucena Canepa Aguilar" userId="7a999414-1a42-4860-a434-e5ed15634934" providerId="ADAL" clId="{6155FF19-1EBE-4D40-B999-3C478C0DA224}" dt="2026-06-12T16:00:48.563" v="2320" actId="20577"/>
          <ac:spMkLst>
            <pc:docMk/>
            <pc:sldMk cId="0" sldId="261"/>
            <ac:spMk id="241" creationId="{00000000-0000-0000-0000-000000000000}"/>
          </ac:spMkLst>
        </pc:spChg>
        <pc:spChg chg="mod">
          <ac:chgData name="Angela Azucena Canepa Aguilar" userId="7a999414-1a42-4860-a434-e5ed15634934" providerId="ADAL" clId="{6155FF19-1EBE-4D40-B999-3C478C0DA224}" dt="2026-06-12T16:42:06.250" v="2562" actId="20577"/>
          <ac:spMkLst>
            <pc:docMk/>
            <pc:sldMk cId="0" sldId="261"/>
            <ac:spMk id="243" creationId="{00000000-0000-0000-0000-000000000000}"/>
          </ac:spMkLst>
        </pc:spChg>
        <pc:spChg chg="del mod">
          <ac:chgData name="Angela Azucena Canepa Aguilar" userId="7a999414-1a42-4860-a434-e5ed15634934" providerId="ADAL" clId="{6155FF19-1EBE-4D40-B999-3C478C0DA224}" dt="2026-06-15T16:13:09.905" v="4074" actId="478"/>
          <ac:spMkLst>
            <pc:docMk/>
            <pc:sldMk cId="0" sldId="261"/>
            <ac:spMk id="244" creationId="{00000000-0000-0000-0000-000000000000}"/>
          </ac:spMkLst>
        </pc:spChg>
        <pc:grpChg chg="add mod">
          <ac:chgData name="Angela Azucena Canepa Aguilar" userId="7a999414-1a42-4860-a434-e5ed15634934" providerId="ADAL" clId="{6155FF19-1EBE-4D40-B999-3C478C0DA224}" dt="2026-06-15T21:40:28.833" v="4297" actId="1076"/>
          <ac:grpSpMkLst>
            <pc:docMk/>
            <pc:sldMk cId="0" sldId="261"/>
            <ac:grpSpMk id="12" creationId="{9F8FF8C2-C00B-32A1-E106-AB8A414D503F}"/>
          </ac:grpSpMkLst>
        </pc:grpChg>
        <pc:picChg chg="add mod">
          <ac:chgData name="Angela Azucena Canepa Aguilar" userId="7a999414-1a42-4860-a434-e5ed15634934" providerId="ADAL" clId="{6155FF19-1EBE-4D40-B999-3C478C0DA224}" dt="2026-06-15T16:15:47.890" v="4124" actId="164"/>
          <ac:picMkLst>
            <pc:docMk/>
            <pc:sldMk cId="0" sldId="261"/>
            <ac:picMk id="5" creationId="{CF895525-C39D-F961-D1CB-125678426C44}"/>
          </ac:picMkLst>
        </pc:picChg>
        <pc:picChg chg="add mod">
          <ac:chgData name="Angela Azucena Canepa Aguilar" userId="7a999414-1a42-4860-a434-e5ed15634934" providerId="ADAL" clId="{6155FF19-1EBE-4D40-B999-3C478C0DA224}" dt="2026-06-15T16:15:47.890" v="4124" actId="164"/>
          <ac:picMkLst>
            <pc:docMk/>
            <pc:sldMk cId="0" sldId="261"/>
            <ac:picMk id="7" creationId="{917AD2F0-10F3-79AC-BF1F-AA05F45A51CF}"/>
          </ac:picMkLst>
        </pc:picChg>
        <pc:picChg chg="add mod">
          <ac:chgData name="Angela Azucena Canepa Aguilar" userId="7a999414-1a42-4860-a434-e5ed15634934" providerId="ADAL" clId="{6155FF19-1EBE-4D40-B999-3C478C0DA224}" dt="2026-06-15T16:15:47.890" v="4124" actId="164"/>
          <ac:picMkLst>
            <pc:docMk/>
            <pc:sldMk cId="0" sldId="261"/>
            <ac:picMk id="9" creationId="{E2E4982D-4E27-BD44-A064-EAF02611CBD6}"/>
          </ac:picMkLst>
        </pc:picChg>
        <pc:picChg chg="add mod">
          <ac:chgData name="Angela Azucena Canepa Aguilar" userId="7a999414-1a42-4860-a434-e5ed15634934" providerId="ADAL" clId="{6155FF19-1EBE-4D40-B999-3C478C0DA224}" dt="2026-06-15T16:15:47.890" v="4124" actId="164"/>
          <ac:picMkLst>
            <pc:docMk/>
            <pc:sldMk cId="0" sldId="261"/>
            <ac:picMk id="11" creationId="{4CBFC3C3-23B6-57C8-0DD0-D8AE59EBE14A}"/>
          </ac:picMkLst>
        </pc:picChg>
      </pc:sldChg>
      <pc:sldChg chg="addSp delSp modSp mod">
        <pc:chgData name="Angela Azucena Canepa Aguilar" userId="7a999414-1a42-4860-a434-e5ed15634934" providerId="ADAL" clId="{6155FF19-1EBE-4D40-B999-3C478C0DA224}" dt="2026-06-12T16:39:55.384" v="2338" actId="478"/>
        <pc:sldMkLst>
          <pc:docMk/>
          <pc:sldMk cId="0" sldId="272"/>
        </pc:sldMkLst>
        <pc:spChg chg="mod">
          <ac:chgData name="Angela Azucena Canepa Aguilar" userId="7a999414-1a42-4860-a434-e5ed15634934" providerId="ADAL" clId="{6155FF19-1EBE-4D40-B999-3C478C0DA224}" dt="2026-06-12T15:03:49.865" v="207" actId="20577"/>
          <ac:spMkLst>
            <pc:docMk/>
            <pc:sldMk cId="0" sldId="272"/>
            <ac:spMk id="299" creationId="{00000000-0000-0000-0000-000000000000}"/>
          </ac:spMkLst>
        </pc:spChg>
        <pc:spChg chg="mod">
          <ac:chgData name="Angela Azucena Canepa Aguilar" userId="7a999414-1a42-4860-a434-e5ed15634934" providerId="ADAL" clId="{6155FF19-1EBE-4D40-B999-3C478C0DA224}" dt="2026-06-12T15:20:23.865" v="957" actId="20577"/>
          <ac:spMkLst>
            <pc:docMk/>
            <pc:sldMk cId="0" sldId="272"/>
            <ac:spMk id="303" creationId="{00000000-0000-0000-0000-000000000000}"/>
          </ac:spMkLst>
        </pc:spChg>
      </pc:sldChg>
      <pc:sldChg chg="addSp modSp new del mod">
        <pc:chgData name="Angela Azucena Canepa Aguilar" userId="7a999414-1a42-4860-a434-e5ed15634934" providerId="ADAL" clId="{6155FF19-1EBE-4D40-B999-3C478C0DA224}" dt="2026-06-16T20:23:47.543" v="4355" actId="2696"/>
        <pc:sldMkLst>
          <pc:docMk/>
          <pc:sldMk cId="2302846280" sldId="277"/>
        </pc:sldMkLst>
      </pc:sldChg>
      <pc:sldChg chg="addSp delSp modSp new mod">
        <pc:chgData name="Angela Azucena Canepa Aguilar" userId="7a999414-1a42-4860-a434-e5ed15634934" providerId="ADAL" clId="{6155FF19-1EBE-4D40-B999-3C478C0DA224}" dt="2026-06-15T21:38:05.086" v="4254" actId="1035"/>
        <pc:sldMkLst>
          <pc:docMk/>
          <pc:sldMk cId="1660581388" sldId="278"/>
        </pc:sldMkLst>
        <pc:spChg chg="add mod">
          <ac:chgData name="Angela Azucena Canepa Aguilar" userId="7a999414-1a42-4860-a434-e5ed15634934" providerId="ADAL" clId="{6155FF19-1EBE-4D40-B999-3C478C0DA224}" dt="2026-06-12T16:42:38.081" v="2589" actId="20577"/>
          <ac:spMkLst>
            <pc:docMk/>
            <pc:sldMk cId="1660581388" sldId="278"/>
            <ac:spMk id="3" creationId="{A08AD013-9B75-272C-D13A-D2B6EC4CC1FD}"/>
          </ac:spMkLst>
        </pc:spChg>
        <pc:spChg chg="add mod">
          <ac:chgData name="Angela Azucena Canepa Aguilar" userId="7a999414-1a42-4860-a434-e5ed15634934" providerId="ADAL" clId="{6155FF19-1EBE-4D40-B999-3C478C0DA224}" dt="2026-06-15T21:24:25.533" v="4131" actId="14100"/>
          <ac:spMkLst>
            <pc:docMk/>
            <pc:sldMk cId="1660581388" sldId="278"/>
            <ac:spMk id="4" creationId="{36A6A02B-A411-849F-48F9-718A4D9BA72B}"/>
          </ac:spMkLst>
        </pc:spChg>
        <pc:spChg chg="add del mod">
          <ac:chgData name="Angela Azucena Canepa Aguilar" userId="7a999414-1a42-4860-a434-e5ed15634934" providerId="ADAL" clId="{6155FF19-1EBE-4D40-B999-3C478C0DA224}" dt="2026-06-15T21:24:08.218" v="4128" actId="478"/>
          <ac:spMkLst>
            <pc:docMk/>
            <pc:sldMk cId="1660581388" sldId="278"/>
            <ac:spMk id="7" creationId="{A2EB8C24-95D1-32C2-414E-538FC9E0BDB3}"/>
          </ac:spMkLst>
        </pc:spChg>
        <pc:spChg chg="add del mod">
          <ac:chgData name="Angela Azucena Canepa Aguilar" userId="7a999414-1a42-4860-a434-e5ed15634934" providerId="ADAL" clId="{6155FF19-1EBE-4D40-B999-3C478C0DA224}" dt="2026-06-15T21:24:27.912" v="4132" actId="478"/>
          <ac:spMkLst>
            <pc:docMk/>
            <pc:sldMk cId="1660581388" sldId="278"/>
            <ac:spMk id="9" creationId="{A9C79E0F-B6B4-E0D7-F519-6888DA078696}"/>
          </ac:spMkLst>
        </pc:spChg>
        <pc:picChg chg="add mod">
          <ac:chgData name="Angela Azucena Canepa Aguilar" userId="7a999414-1a42-4860-a434-e5ed15634934" providerId="ADAL" clId="{6155FF19-1EBE-4D40-B999-3C478C0DA224}" dt="2026-06-15T21:29:55.432" v="4236" actId="1038"/>
          <ac:picMkLst>
            <pc:docMk/>
            <pc:sldMk cId="1660581388" sldId="278"/>
            <ac:picMk id="6" creationId="{8DE47D66-B03A-C131-B784-0BB895325706}"/>
          </ac:picMkLst>
        </pc:picChg>
        <pc:picChg chg="add mod">
          <ac:chgData name="Angela Azucena Canepa Aguilar" userId="7a999414-1a42-4860-a434-e5ed15634934" providerId="ADAL" clId="{6155FF19-1EBE-4D40-B999-3C478C0DA224}" dt="2026-06-15T21:30:16.240" v="4244" actId="14100"/>
          <ac:picMkLst>
            <pc:docMk/>
            <pc:sldMk cId="1660581388" sldId="278"/>
            <ac:picMk id="10" creationId="{E3386AAD-580B-33F7-AB45-42F409686871}"/>
          </ac:picMkLst>
        </pc:picChg>
        <pc:picChg chg="add mod">
          <ac:chgData name="Angela Azucena Canepa Aguilar" userId="7a999414-1a42-4860-a434-e5ed15634934" providerId="ADAL" clId="{6155FF19-1EBE-4D40-B999-3C478C0DA224}" dt="2026-06-15T21:30:09.114" v="4243" actId="14100"/>
          <ac:picMkLst>
            <pc:docMk/>
            <pc:sldMk cId="1660581388" sldId="278"/>
            <ac:picMk id="12" creationId="{47331700-A0BC-A0DB-F93B-D6510066BA6B}"/>
          </ac:picMkLst>
        </pc:picChg>
        <pc:picChg chg="add mod">
          <ac:chgData name="Angela Azucena Canepa Aguilar" userId="7a999414-1a42-4860-a434-e5ed15634934" providerId="ADAL" clId="{6155FF19-1EBE-4D40-B999-3C478C0DA224}" dt="2026-06-15T21:30:33.894" v="4249" actId="1035"/>
          <ac:picMkLst>
            <pc:docMk/>
            <pc:sldMk cId="1660581388" sldId="278"/>
            <ac:picMk id="14" creationId="{FC5CB236-A0B3-702B-F134-DA2139AE6222}"/>
          </ac:picMkLst>
        </pc:picChg>
        <pc:picChg chg="add mod">
          <ac:chgData name="Angela Azucena Canepa Aguilar" userId="7a999414-1a42-4860-a434-e5ed15634934" providerId="ADAL" clId="{6155FF19-1EBE-4D40-B999-3C478C0DA224}" dt="2026-06-15T21:38:05.086" v="4254" actId="1035"/>
          <ac:picMkLst>
            <pc:docMk/>
            <pc:sldMk cId="1660581388" sldId="278"/>
            <ac:picMk id="16" creationId="{A0D756FB-244F-DB6A-1178-C0454898001E}"/>
          </ac:picMkLst>
        </pc:picChg>
      </pc:sldChg>
      <pc:sldChg chg="addSp modSp new del mod">
        <pc:chgData name="Angela Azucena Canepa Aguilar" userId="7a999414-1a42-4860-a434-e5ed15634934" providerId="ADAL" clId="{6155FF19-1EBE-4D40-B999-3C478C0DA224}" dt="2026-06-16T16:02:23.182" v="4300" actId="2696"/>
        <pc:sldMkLst>
          <pc:docMk/>
          <pc:sldMk cId="3507825481" sldId="279"/>
        </pc:sldMkLst>
      </pc:sldChg>
      <pc:sldChg chg="addSp delSp modSp new mod">
        <pc:chgData name="Angela Azucena Canepa Aguilar" userId="7a999414-1a42-4860-a434-e5ed15634934" providerId="ADAL" clId="{6155FF19-1EBE-4D40-B999-3C478C0DA224}" dt="2026-06-15T21:40:09.184" v="4296" actId="1076"/>
        <pc:sldMkLst>
          <pc:docMk/>
          <pc:sldMk cId="4189573835" sldId="280"/>
        </pc:sldMkLst>
        <pc:spChg chg="add mod">
          <ac:chgData name="Angela Azucena Canepa Aguilar" userId="7a999414-1a42-4860-a434-e5ed15634934" providerId="ADAL" clId="{6155FF19-1EBE-4D40-B999-3C478C0DA224}" dt="2026-06-15T16:04:37.412" v="4007" actId="1076"/>
          <ac:spMkLst>
            <pc:docMk/>
            <pc:sldMk cId="4189573835" sldId="280"/>
            <ac:spMk id="3" creationId="{85AEFB6C-B2DE-CDC7-6B34-A0EFE979B4C7}"/>
          </ac:spMkLst>
        </pc:spChg>
        <pc:spChg chg="add mod">
          <ac:chgData name="Angela Azucena Canepa Aguilar" userId="7a999414-1a42-4860-a434-e5ed15634934" providerId="ADAL" clId="{6155FF19-1EBE-4D40-B999-3C478C0DA224}" dt="2026-06-15T16:05:39.225" v="4017" actId="14100"/>
          <ac:spMkLst>
            <pc:docMk/>
            <pc:sldMk cId="4189573835" sldId="280"/>
            <ac:spMk id="4" creationId="{E2C89933-60E7-C157-7F92-5A44EE703F5E}"/>
          </ac:spMkLst>
        </pc:spChg>
        <pc:spChg chg="add del mod">
          <ac:chgData name="Angela Azucena Canepa Aguilar" userId="7a999414-1a42-4860-a434-e5ed15634934" providerId="ADAL" clId="{6155FF19-1EBE-4D40-B999-3C478C0DA224}" dt="2026-06-15T16:04:34.222" v="4006" actId="478"/>
          <ac:spMkLst>
            <pc:docMk/>
            <pc:sldMk cId="4189573835" sldId="280"/>
            <ac:spMk id="5" creationId="{6297218E-B68E-AEBD-E95D-1C85FAA0B37E}"/>
          </ac:spMkLst>
        </pc:spChg>
        <pc:spChg chg="add del mod">
          <ac:chgData name="Angela Azucena Canepa Aguilar" userId="7a999414-1a42-4860-a434-e5ed15634934" providerId="ADAL" clId="{6155FF19-1EBE-4D40-B999-3C478C0DA224}" dt="2026-06-15T16:04:22.071" v="4004" actId="478"/>
          <ac:spMkLst>
            <pc:docMk/>
            <pc:sldMk cId="4189573835" sldId="280"/>
            <ac:spMk id="7" creationId="{4FF76A69-495B-D286-1DC6-2EC0D4353082}"/>
          </ac:spMkLst>
        </pc:spChg>
        <pc:grpChg chg="add del mod">
          <ac:chgData name="Angela Azucena Canepa Aguilar" userId="7a999414-1a42-4860-a434-e5ed15634934" providerId="ADAL" clId="{6155FF19-1EBE-4D40-B999-3C478C0DA224}" dt="2026-06-15T16:06:43.390" v="4031" actId="165"/>
          <ac:grpSpMkLst>
            <pc:docMk/>
            <pc:sldMk cId="4189573835" sldId="280"/>
            <ac:grpSpMk id="15" creationId="{07AE8C63-AE6E-42C8-5051-A1E7EB50FABF}"/>
          </ac:grpSpMkLst>
        </pc:grpChg>
        <pc:grpChg chg="add del mod">
          <ac:chgData name="Angela Azucena Canepa Aguilar" userId="7a999414-1a42-4860-a434-e5ed15634934" providerId="ADAL" clId="{6155FF19-1EBE-4D40-B999-3C478C0DA224}" dt="2026-06-15T21:38:13.440" v="4255" actId="165"/>
          <ac:grpSpMkLst>
            <pc:docMk/>
            <pc:sldMk cId="4189573835" sldId="280"/>
            <ac:grpSpMk id="16" creationId="{A5697555-C88E-F908-86A2-4317CA524CE0}"/>
          </ac:grpSpMkLst>
        </pc:grpChg>
        <pc:picChg chg="add mod topLvl">
          <ac:chgData name="Angela Azucena Canepa Aguilar" userId="7a999414-1a42-4860-a434-e5ed15634934" providerId="ADAL" clId="{6155FF19-1EBE-4D40-B999-3C478C0DA224}" dt="2026-06-15T21:39:44.414" v="4289" actId="1038"/>
          <ac:picMkLst>
            <pc:docMk/>
            <pc:sldMk cId="4189573835" sldId="280"/>
            <ac:picMk id="8" creationId="{9726D00A-2F15-020B-5651-AC9335A62BF9}"/>
          </ac:picMkLst>
        </pc:picChg>
        <pc:picChg chg="add mod topLvl">
          <ac:chgData name="Angela Azucena Canepa Aguilar" userId="7a999414-1a42-4860-a434-e5ed15634934" providerId="ADAL" clId="{6155FF19-1EBE-4D40-B999-3C478C0DA224}" dt="2026-06-15T21:40:06.101" v="4295" actId="14100"/>
          <ac:picMkLst>
            <pc:docMk/>
            <pc:sldMk cId="4189573835" sldId="280"/>
            <ac:picMk id="10" creationId="{179F37B7-CBF3-8950-0D46-BA330767B842}"/>
          </ac:picMkLst>
        </pc:picChg>
        <pc:picChg chg="add mod topLvl">
          <ac:chgData name="Angela Azucena Canepa Aguilar" userId="7a999414-1a42-4860-a434-e5ed15634934" providerId="ADAL" clId="{6155FF19-1EBE-4D40-B999-3C478C0DA224}" dt="2026-06-15T21:39:41.736" v="4288" actId="1036"/>
          <ac:picMkLst>
            <pc:docMk/>
            <pc:sldMk cId="4189573835" sldId="280"/>
            <ac:picMk id="12" creationId="{7C02AE42-6066-1BC6-E93F-108B28BF139C}"/>
          </ac:picMkLst>
        </pc:picChg>
        <pc:picChg chg="add mod topLvl">
          <ac:chgData name="Angela Azucena Canepa Aguilar" userId="7a999414-1a42-4860-a434-e5ed15634934" providerId="ADAL" clId="{6155FF19-1EBE-4D40-B999-3C478C0DA224}" dt="2026-06-15T21:40:09.184" v="4296" actId="1076"/>
          <ac:picMkLst>
            <pc:docMk/>
            <pc:sldMk cId="4189573835" sldId="280"/>
            <ac:picMk id="14" creationId="{A9DAC8E0-5767-395E-0D52-EC5DF5A50E4F}"/>
          </ac:picMkLst>
        </pc:picChg>
      </pc:sldChg>
      <pc:sldChg chg="addSp delSp modSp new mod">
        <pc:chgData name="Angela Azucena Canepa Aguilar" userId="7a999414-1a42-4860-a434-e5ed15634934" providerId="ADAL" clId="{6155FF19-1EBE-4D40-B999-3C478C0DA224}" dt="2026-06-15T16:12:17.896" v="4073" actId="1076"/>
        <pc:sldMkLst>
          <pc:docMk/>
          <pc:sldMk cId="3298909641" sldId="281"/>
        </pc:sldMkLst>
        <pc:spChg chg="add mod">
          <ac:chgData name="Angela Azucena Canepa Aguilar" userId="7a999414-1a42-4860-a434-e5ed15634934" providerId="ADAL" clId="{6155FF19-1EBE-4D40-B999-3C478C0DA224}" dt="2026-06-12T16:55:42.758" v="3967" actId="20577"/>
          <ac:spMkLst>
            <pc:docMk/>
            <pc:sldMk cId="3298909641" sldId="281"/>
            <ac:spMk id="3" creationId="{913C6385-75D8-F25F-AE3D-4B3343988FC3}"/>
          </ac:spMkLst>
        </pc:spChg>
        <pc:spChg chg="add mod">
          <ac:chgData name="Angela Azucena Canepa Aguilar" userId="7a999414-1a42-4860-a434-e5ed15634934" providerId="ADAL" clId="{6155FF19-1EBE-4D40-B999-3C478C0DA224}" dt="2026-06-15T16:10:26.301" v="4058" actId="1076"/>
          <ac:spMkLst>
            <pc:docMk/>
            <pc:sldMk cId="3298909641" sldId="281"/>
            <ac:spMk id="4" creationId="{D177D203-CCDA-1257-E121-AB5C065678ED}"/>
          </ac:spMkLst>
        </pc:spChg>
        <pc:spChg chg="add del">
          <ac:chgData name="Angela Azucena Canepa Aguilar" userId="7a999414-1a42-4860-a434-e5ed15634934" providerId="ADAL" clId="{6155FF19-1EBE-4D40-B999-3C478C0DA224}" dt="2026-06-15T16:10:24.182" v="4057" actId="478"/>
          <ac:spMkLst>
            <pc:docMk/>
            <pc:sldMk cId="3298909641" sldId="281"/>
            <ac:spMk id="5" creationId="{8396CAA3-479F-EA26-6959-B324171E545D}"/>
          </ac:spMkLst>
        </pc:spChg>
        <pc:spChg chg="add del mod">
          <ac:chgData name="Angela Azucena Canepa Aguilar" userId="7a999414-1a42-4860-a434-e5ed15634934" providerId="ADAL" clId="{6155FF19-1EBE-4D40-B999-3C478C0DA224}" dt="2026-06-15T16:10:29.438" v="4059" actId="478"/>
          <ac:spMkLst>
            <pc:docMk/>
            <pc:sldMk cId="3298909641" sldId="281"/>
            <ac:spMk id="7" creationId="{BF76E047-9166-7879-3BB1-5AF63B38B815}"/>
          </ac:spMkLst>
        </pc:spChg>
        <pc:grpChg chg="add mod">
          <ac:chgData name="Angela Azucena Canepa Aguilar" userId="7a999414-1a42-4860-a434-e5ed15634934" providerId="ADAL" clId="{6155FF19-1EBE-4D40-B999-3C478C0DA224}" dt="2026-06-15T16:12:17.896" v="4073" actId="1076"/>
          <ac:grpSpMkLst>
            <pc:docMk/>
            <pc:sldMk cId="3298909641" sldId="281"/>
            <ac:grpSpMk id="11" creationId="{E37B2503-5BB2-EFA1-E680-405EF2F132E2}"/>
          </ac:grpSpMkLst>
        </pc:grpChg>
        <pc:picChg chg="add mod">
          <ac:chgData name="Angela Azucena Canepa Aguilar" userId="7a999414-1a42-4860-a434-e5ed15634934" providerId="ADAL" clId="{6155FF19-1EBE-4D40-B999-3C478C0DA224}" dt="2026-06-15T16:11:27.222" v="4072" actId="164"/>
          <ac:picMkLst>
            <pc:docMk/>
            <pc:sldMk cId="3298909641" sldId="281"/>
            <ac:picMk id="8" creationId="{A07523CE-798E-C98D-482E-5EA99E407319}"/>
          </ac:picMkLst>
        </pc:picChg>
        <pc:picChg chg="add mod">
          <ac:chgData name="Angela Azucena Canepa Aguilar" userId="7a999414-1a42-4860-a434-e5ed15634934" providerId="ADAL" clId="{6155FF19-1EBE-4D40-B999-3C478C0DA224}" dt="2026-06-15T16:11:27.222" v="4072" actId="164"/>
          <ac:picMkLst>
            <pc:docMk/>
            <pc:sldMk cId="3298909641" sldId="281"/>
            <ac:picMk id="10" creationId="{4090476E-ABA5-29D8-AB2A-875D8C5857BF}"/>
          </ac:picMkLst>
        </pc:picChg>
      </pc:sldChg>
      <pc:sldChg chg="add del">
        <pc:chgData name="Angela Azucena Canepa Aguilar" userId="7a999414-1a42-4860-a434-e5ed15634934" providerId="ADAL" clId="{6155FF19-1EBE-4D40-B999-3C478C0DA224}" dt="2026-06-16T16:01:50.459" v="4299" actId="2696"/>
        <pc:sldMkLst>
          <pc:docMk/>
          <pc:sldMk cId="0" sldId="282"/>
        </pc:sldMkLst>
      </pc:sldChg>
      <pc:sldChg chg="addSp delSp modSp add mod">
        <pc:chgData name="Angela Azucena Canepa Aguilar" userId="7a999414-1a42-4860-a434-e5ed15634934" providerId="ADAL" clId="{6155FF19-1EBE-4D40-B999-3C478C0DA224}" dt="2026-06-16T20:52:00.568" v="4397" actId="207"/>
        <pc:sldMkLst>
          <pc:docMk/>
          <pc:sldMk cId="0" sldId="283"/>
        </pc:sldMkLst>
        <pc:spChg chg="add mod">
          <ac:chgData name="Angela Azucena Canepa Aguilar" userId="7a999414-1a42-4860-a434-e5ed15634934" providerId="ADAL" clId="{6155FF19-1EBE-4D40-B999-3C478C0DA224}" dt="2026-06-16T16:03:30.206" v="4353" actId="20577"/>
          <ac:spMkLst>
            <pc:docMk/>
            <pc:sldMk cId="0" sldId="283"/>
            <ac:spMk id="6" creationId="{F804045C-6960-2287-7913-7DBCCD9D7A12}"/>
          </ac:spMkLst>
        </pc:spChg>
        <pc:spChg chg="mod">
          <ac:chgData name="Angela Azucena Canepa Aguilar" userId="7a999414-1a42-4860-a434-e5ed15634934" providerId="ADAL" clId="{6155FF19-1EBE-4D40-B999-3C478C0DA224}" dt="2026-06-16T20:52:00.568" v="4397" actId="207"/>
          <ac:spMkLst>
            <pc:docMk/>
            <pc:sldMk cId="0" sldId="283"/>
            <ac:spMk id="303" creationId="{00000000-0000-0000-0000-000000000000}"/>
          </ac:spMkLst>
        </pc:spChg>
        <pc:picChg chg="add del mod">
          <ac:chgData name="Angela Azucena Canepa Aguilar" userId="7a999414-1a42-4860-a434-e5ed15634934" providerId="ADAL" clId="{6155FF19-1EBE-4D40-B999-3C478C0DA224}" dt="2026-06-16T16:02:56.496" v="4303" actId="478"/>
          <ac:picMkLst>
            <pc:docMk/>
            <pc:sldMk cId="0" sldId="283"/>
            <ac:picMk id="4" creationId="{A145618F-BFC7-8DE0-7567-B4A905BC2D03}"/>
          </ac:picMkLst>
        </pc:picChg>
      </pc:sldChg>
      <pc:sldChg chg="modSp add mod">
        <pc:chgData name="Angela Azucena Canepa Aguilar" userId="7a999414-1a42-4860-a434-e5ed15634934" providerId="ADAL" clId="{6155FF19-1EBE-4D40-B999-3C478C0DA224}" dt="2026-06-16T20:52:16.961" v="4399" actId="207"/>
        <pc:sldMkLst>
          <pc:docMk/>
          <pc:sldMk cId="0" sldId="284"/>
        </pc:sldMkLst>
        <pc:spChg chg="mod">
          <ac:chgData name="Angela Azucena Canepa Aguilar" userId="7a999414-1a42-4860-a434-e5ed15634934" providerId="ADAL" clId="{6155FF19-1EBE-4D40-B999-3C478C0DA224}" dt="2026-06-16T20:52:16.961" v="4399" actId="207"/>
          <ac:spMkLst>
            <pc:docMk/>
            <pc:sldMk cId="0" sldId="284"/>
            <ac:spMk id="4" creationId="{6BC9A922-1D67-CE43-F7C9-4727B3222B9B}"/>
          </ac:spMkLst>
        </pc:spChg>
        <pc:spChg chg="mod">
          <ac:chgData name="Angela Azucena Canepa Aguilar" userId="7a999414-1a42-4860-a434-e5ed15634934" providerId="ADAL" clId="{6155FF19-1EBE-4D40-B999-3C478C0DA224}" dt="2026-06-16T20:52:13.697" v="4398" actId="207"/>
          <ac:spMkLst>
            <pc:docMk/>
            <pc:sldMk cId="0" sldId="284"/>
            <ac:spMk id="5" creationId="{4BC5EF5B-CA9D-42AC-27FF-085254133638}"/>
          </ac:spMkLst>
        </pc:spChg>
      </pc:sldChg>
      <pc:sldChg chg="modSp add mod">
        <pc:chgData name="Angela Azucena Canepa Aguilar" userId="7a999414-1a42-4860-a434-e5ed15634934" providerId="ADAL" clId="{6155FF19-1EBE-4D40-B999-3C478C0DA224}" dt="2026-06-16T20:25:00.101" v="4363" actId="14100"/>
        <pc:sldMkLst>
          <pc:docMk/>
          <pc:sldMk cId="541483455" sldId="285"/>
        </pc:sldMkLst>
        <pc:picChg chg="mod">
          <ac:chgData name="Angela Azucena Canepa Aguilar" userId="7a999414-1a42-4860-a434-e5ed15634934" providerId="ADAL" clId="{6155FF19-1EBE-4D40-B999-3C478C0DA224}" dt="2026-06-16T20:24:53.832" v="4361" actId="14100"/>
          <ac:picMkLst>
            <pc:docMk/>
            <pc:sldMk cId="541483455" sldId="285"/>
            <ac:picMk id="4" creationId="{8F0B2805-64A9-132D-5874-55F3674BC8A4}"/>
          </ac:picMkLst>
        </pc:picChg>
        <pc:picChg chg="mod">
          <ac:chgData name="Angela Azucena Canepa Aguilar" userId="7a999414-1a42-4860-a434-e5ed15634934" providerId="ADAL" clId="{6155FF19-1EBE-4D40-B999-3C478C0DA224}" dt="2026-06-16T20:25:00.101" v="4363" actId="14100"/>
          <ac:picMkLst>
            <pc:docMk/>
            <pc:sldMk cId="541483455" sldId="285"/>
            <ac:picMk id="7" creationId="{0CA28F23-57F0-9A47-EF16-61FA1C36652B}"/>
          </ac:picMkLst>
        </pc:picChg>
      </pc:sldChg>
      <pc:sldChg chg="modSp add mod">
        <pc:chgData name="Angela Azucena Canepa Aguilar" userId="7a999414-1a42-4860-a434-e5ed15634934" providerId="ADAL" clId="{6155FF19-1EBE-4D40-B999-3C478C0DA224}" dt="2026-06-16T20:25:40.902" v="4374" actId="14100"/>
        <pc:sldMkLst>
          <pc:docMk/>
          <pc:sldMk cId="3557035530" sldId="286"/>
        </pc:sldMkLst>
        <pc:picChg chg="mod">
          <ac:chgData name="Angela Azucena Canepa Aguilar" userId="7a999414-1a42-4860-a434-e5ed15634934" providerId="ADAL" clId="{6155FF19-1EBE-4D40-B999-3C478C0DA224}" dt="2026-06-16T20:25:40.902" v="4374" actId="14100"/>
          <ac:picMkLst>
            <pc:docMk/>
            <pc:sldMk cId="3557035530" sldId="286"/>
            <ac:picMk id="9" creationId="{121A6714-9813-EFA5-0DCF-444CD7F0D4F2}"/>
          </ac:picMkLst>
        </pc:picChg>
        <pc:picChg chg="mod">
          <ac:chgData name="Angela Azucena Canepa Aguilar" userId="7a999414-1a42-4860-a434-e5ed15634934" providerId="ADAL" clId="{6155FF19-1EBE-4D40-B999-3C478C0DA224}" dt="2026-06-16T20:25:13.858" v="4367" actId="14100"/>
          <ac:picMkLst>
            <pc:docMk/>
            <pc:sldMk cId="3557035530" sldId="286"/>
            <ac:picMk id="10" creationId="{EA44499A-87E1-BC6C-7371-6FBB096F16E9}"/>
          </ac:picMkLst>
        </pc:picChg>
        <pc:picChg chg="mod">
          <ac:chgData name="Angela Azucena Canepa Aguilar" userId="7a999414-1a42-4860-a434-e5ed15634934" providerId="ADAL" clId="{6155FF19-1EBE-4D40-B999-3C478C0DA224}" dt="2026-06-16T20:25:34.239" v="4373" actId="1076"/>
          <ac:picMkLst>
            <pc:docMk/>
            <pc:sldMk cId="3557035530" sldId="286"/>
            <ac:picMk id="18" creationId="{6C64FA7E-EE98-B3FD-9598-655BD7C7BD8E}"/>
          </ac:picMkLst>
        </pc:picChg>
      </pc:sldChg>
      <pc:sldChg chg="modSp add mod">
        <pc:chgData name="Angela Azucena Canepa Aguilar" userId="7a999414-1a42-4860-a434-e5ed15634934" providerId="ADAL" clId="{6155FF19-1EBE-4D40-B999-3C478C0DA224}" dt="2026-06-16T20:26:28.159" v="4382" actId="14100"/>
        <pc:sldMkLst>
          <pc:docMk/>
          <pc:sldMk cId="104438971" sldId="287"/>
        </pc:sldMkLst>
        <pc:picChg chg="mod">
          <ac:chgData name="Angela Azucena Canepa Aguilar" userId="7a999414-1a42-4860-a434-e5ed15634934" providerId="ADAL" clId="{6155FF19-1EBE-4D40-B999-3C478C0DA224}" dt="2026-06-16T20:26:28.159" v="4382" actId="14100"/>
          <ac:picMkLst>
            <pc:docMk/>
            <pc:sldMk cId="104438971" sldId="287"/>
            <ac:picMk id="2" creationId="{1E7C615A-28C5-6ACA-E06D-0087BB5CC550}"/>
          </ac:picMkLst>
        </pc:picChg>
        <pc:picChg chg="mod">
          <ac:chgData name="Angela Azucena Canepa Aguilar" userId="7a999414-1a42-4860-a434-e5ed15634934" providerId="ADAL" clId="{6155FF19-1EBE-4D40-B999-3C478C0DA224}" dt="2026-06-16T20:26:02.866" v="4376" actId="1440"/>
          <ac:picMkLst>
            <pc:docMk/>
            <pc:sldMk cId="104438971" sldId="287"/>
            <ac:picMk id="3" creationId="{33875771-E01F-BB2F-2B78-7B6F2B3D8451}"/>
          </ac:picMkLst>
        </pc:picChg>
        <pc:picChg chg="mod">
          <ac:chgData name="Angela Azucena Canepa Aguilar" userId="7a999414-1a42-4860-a434-e5ed15634934" providerId="ADAL" clId="{6155FF19-1EBE-4D40-B999-3C478C0DA224}" dt="2026-06-16T20:26:25.793" v="4381" actId="1076"/>
          <ac:picMkLst>
            <pc:docMk/>
            <pc:sldMk cId="104438971" sldId="287"/>
            <ac:picMk id="7" creationId="{E4908BED-3BD3-6FDB-37D6-7405FCD10858}"/>
          </ac:picMkLst>
        </pc:picChg>
      </pc:sldChg>
      <pc:sldChg chg="modSp add">
        <pc:chgData name="Angela Azucena Canepa Aguilar" userId="7a999414-1a42-4860-a434-e5ed15634934" providerId="ADAL" clId="{6155FF19-1EBE-4D40-B999-3C478C0DA224}" dt="2026-06-16T20:27:21.029" v="4395" actId="1076"/>
        <pc:sldMkLst>
          <pc:docMk/>
          <pc:sldMk cId="320109506" sldId="288"/>
        </pc:sldMkLst>
        <pc:picChg chg="mod">
          <ac:chgData name="Angela Azucena Canepa Aguilar" userId="7a999414-1a42-4860-a434-e5ed15634934" providerId="ADAL" clId="{6155FF19-1EBE-4D40-B999-3C478C0DA224}" dt="2026-06-16T20:26:44.127" v="4386" actId="1076"/>
          <ac:picMkLst>
            <pc:docMk/>
            <pc:sldMk cId="320109506" sldId="288"/>
            <ac:picMk id="4" creationId="{FCE34514-DE30-14CD-59B0-CE1FAAD80EC8}"/>
          </ac:picMkLst>
        </pc:picChg>
        <pc:picChg chg="mod">
          <ac:chgData name="Angela Azucena Canepa Aguilar" userId="7a999414-1a42-4860-a434-e5ed15634934" providerId="ADAL" clId="{6155FF19-1EBE-4D40-B999-3C478C0DA224}" dt="2026-06-16T20:26:59.494" v="4393" actId="1036"/>
          <ac:picMkLst>
            <pc:docMk/>
            <pc:sldMk cId="320109506" sldId="288"/>
            <ac:picMk id="5" creationId="{C79175C7-5863-BD48-34EF-AF3CF1032962}"/>
          </ac:picMkLst>
        </pc:picChg>
        <pc:picChg chg="mod">
          <ac:chgData name="Angela Azucena Canepa Aguilar" userId="7a999414-1a42-4860-a434-e5ed15634934" providerId="ADAL" clId="{6155FF19-1EBE-4D40-B999-3C478C0DA224}" dt="2026-06-16T20:27:21.029" v="4395" actId="1076"/>
          <ac:picMkLst>
            <pc:docMk/>
            <pc:sldMk cId="320109506" sldId="288"/>
            <ac:picMk id="8" creationId="{14AC0D77-562A-D053-777B-12A5ABA15791}"/>
          </ac:picMkLst>
        </pc:picChg>
      </pc:sldChg>
      <pc:sldChg chg="modSp add mod">
        <pc:chgData name="Angela Azucena Canepa Aguilar" userId="7a999414-1a42-4860-a434-e5ed15634934" providerId="ADAL" clId="{6155FF19-1EBE-4D40-B999-3C478C0DA224}" dt="2026-06-16T20:24:13.510" v="4357" actId="14100"/>
        <pc:sldMkLst>
          <pc:docMk/>
          <pc:sldMk cId="457631678" sldId="289"/>
        </pc:sldMkLst>
        <pc:picChg chg="mod">
          <ac:chgData name="Angela Azucena Canepa Aguilar" userId="7a999414-1a42-4860-a434-e5ed15634934" providerId="ADAL" clId="{6155FF19-1EBE-4D40-B999-3C478C0DA224}" dt="2026-06-16T20:24:13.510" v="4357" actId="14100"/>
          <ac:picMkLst>
            <pc:docMk/>
            <pc:sldMk cId="457631678" sldId="289"/>
            <ac:picMk id="4" creationId="{9805DB7B-9078-0EAB-6B7A-794149890C8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PORTADA">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PARADOR VERT">
    <p:spTree>
      <p:nvGrpSpPr>
        <p:cNvPr id="1" name=""/>
        <p:cNvGrpSpPr/>
        <p:nvPr/>
      </p:nvGrpSpPr>
      <p:grpSpPr>
        <a:xfrm>
          <a:off x="0" y="0"/>
          <a:ext cx="0" cy="0"/>
          <a:chOff x="0" y="0"/>
          <a:chExt cx="0" cy="0"/>
        </a:xfrm>
      </p:grpSpPr>
      <p:pic>
        <p:nvPicPr>
          <p:cNvPr id="41" name="SEPARADOR 01,5.png" descr="SEPARADOR 01,5.png"/>
          <p:cNvPicPr>
            <a:picLocks noChangeAspect="1"/>
          </p:cNvPicPr>
          <p:nvPr/>
        </p:nvPicPr>
        <p:blipFill>
          <a:blip r:embed="rId2"/>
          <a:stretch>
            <a:fillRect/>
          </a:stretch>
        </p:blipFill>
        <p:spPr>
          <a:xfrm>
            <a:off x="-6351" y="-1"/>
            <a:ext cx="7556502" cy="13716002"/>
          </a:xfrm>
          <a:prstGeom prst="rect">
            <a:avLst/>
          </a:prstGeom>
          <a:ln w="12700">
            <a:miter lim="400000"/>
          </a:ln>
        </p:spPr>
      </p:pic>
      <p:pic>
        <p:nvPicPr>
          <p:cNvPr id="42" name="La Salle.png" descr="La Salle.png"/>
          <p:cNvPicPr>
            <a:picLocks noChangeAspect="1"/>
          </p:cNvPicPr>
          <p:nvPr/>
        </p:nvPicPr>
        <p:blipFill>
          <a:blip r:embed="rId3"/>
          <a:stretch>
            <a:fillRect/>
          </a:stretch>
        </p:blipFill>
        <p:spPr>
          <a:xfrm>
            <a:off x="21764924" y="12970262"/>
            <a:ext cx="2037751" cy="475476"/>
          </a:xfrm>
          <a:prstGeom prst="rect">
            <a:avLst/>
          </a:prstGeom>
          <a:ln w="12700">
            <a:miter lim="400000"/>
          </a:ln>
        </p:spPr>
      </p:pic>
      <p:pic>
        <p:nvPicPr>
          <p:cNvPr id="43" name="Imagen" descr="Imagen"/>
          <p:cNvPicPr>
            <a:picLocks noChangeAspect="1"/>
          </p:cNvPicPr>
          <p:nvPr/>
        </p:nvPicPr>
        <p:blipFill>
          <a:blip r:embed="rId4"/>
          <a:stretch>
            <a:fillRect/>
          </a:stretch>
        </p:blipFill>
        <p:spPr>
          <a:xfrm>
            <a:off x="21972261" y="11125200"/>
            <a:ext cx="1623076" cy="1625600"/>
          </a:xfrm>
          <a:prstGeom prst="rect">
            <a:avLst/>
          </a:prstGeom>
          <a:ln w="12700">
            <a:miter lim="400000"/>
          </a:ln>
        </p:spPr>
      </p:pic>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INTERIOR (01)">
    <p:spTree>
      <p:nvGrpSpPr>
        <p:cNvPr id="1" name=""/>
        <p:cNvGrpSpPr/>
        <p:nvPr/>
      </p:nvGrpSpPr>
      <p:grpSpPr>
        <a:xfrm>
          <a:off x="0" y="0"/>
          <a:ext cx="0" cy="0"/>
          <a:chOff x="0" y="0"/>
          <a:chExt cx="0" cy="0"/>
        </a:xfrm>
      </p:grpSpPr>
      <p:pic>
        <p:nvPicPr>
          <p:cNvPr id="51"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pic>
        <p:nvPicPr>
          <p:cNvPr id="52" name="Imagen" descr="Imagen"/>
          <p:cNvPicPr>
            <a:picLocks noChangeAspect="1"/>
          </p:cNvPicPr>
          <p:nvPr/>
        </p:nvPicPr>
        <p:blipFill>
          <a:blip r:embed="rId3"/>
          <a:stretch>
            <a:fillRect/>
          </a:stretch>
        </p:blipFill>
        <p:spPr>
          <a:xfrm>
            <a:off x="21439878" y="11271557"/>
            <a:ext cx="2690113" cy="1150829"/>
          </a:xfrm>
          <a:prstGeom prst="rect">
            <a:avLst/>
          </a:prstGeom>
          <a:ln w="12700">
            <a:miter lim="400000"/>
          </a:ln>
        </p:spPr>
      </p:pic>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IERRE">
    <p:spTree>
      <p:nvGrpSpPr>
        <p:cNvPr id="1" name=""/>
        <p:cNvGrpSpPr/>
        <p:nvPr/>
      </p:nvGrpSpPr>
      <p:grpSpPr>
        <a:xfrm>
          <a:off x="0" y="0"/>
          <a:ext cx="0" cy="0"/>
          <a:chOff x="0" y="0"/>
          <a:chExt cx="0" cy="0"/>
        </a:xfrm>
      </p:grpSpPr>
      <p:pic>
        <p:nvPicPr>
          <p:cNvPr id="154" name="PORTADA.png" descr="PORTADA.png"/>
          <p:cNvPicPr>
            <a:picLocks noChangeAspect="1"/>
          </p:cNvPicPr>
          <p:nvPr/>
        </p:nvPicPr>
        <p:blipFill>
          <a:blip r:embed="rId2"/>
          <a:stretch>
            <a:fillRect/>
          </a:stretch>
        </p:blipFill>
        <p:spPr>
          <a:xfrm>
            <a:off x="0" y="12617450"/>
            <a:ext cx="24384000" cy="1104900"/>
          </a:xfrm>
          <a:prstGeom prst="rect">
            <a:avLst/>
          </a:prstGeom>
          <a:ln w="12700">
            <a:miter lim="400000"/>
          </a:ln>
        </p:spPr>
      </p:pic>
      <p:sp>
        <p:nvSpPr>
          <p:cNvPr id="155" name="GRACIAS"/>
          <p:cNvSpPr txBox="1"/>
          <p:nvPr/>
        </p:nvSpPr>
        <p:spPr>
          <a:xfrm>
            <a:off x="9800589" y="6845300"/>
            <a:ext cx="4782821" cy="16256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t>GRACIAS</a:t>
            </a:r>
          </a:p>
        </p:txBody>
      </p:sp>
      <p:pic>
        <p:nvPicPr>
          <p:cNvPr id="156" name="INDIVISA MANENT.png" descr="INDIVISA MANENT.png"/>
          <p:cNvPicPr>
            <a:picLocks noChangeAspect="1"/>
          </p:cNvPicPr>
          <p:nvPr/>
        </p:nvPicPr>
        <p:blipFill>
          <a:blip r:embed="rId3"/>
          <a:stretch>
            <a:fillRect/>
          </a:stretch>
        </p:blipFill>
        <p:spPr>
          <a:xfrm>
            <a:off x="9800590" y="11653638"/>
            <a:ext cx="4782821" cy="266386"/>
          </a:xfrm>
          <a:prstGeom prst="rect">
            <a:avLst/>
          </a:prstGeom>
          <a:ln w="12700">
            <a:miter lim="400000"/>
          </a:ln>
        </p:spPr>
      </p:pic>
      <p:pic>
        <p:nvPicPr>
          <p:cNvPr id="157" name="Imagen" descr="Imagen"/>
          <p:cNvPicPr>
            <a:picLocks noChangeAspect="1"/>
          </p:cNvPicPr>
          <p:nvPr/>
        </p:nvPicPr>
        <p:blipFill>
          <a:blip r:embed="rId4"/>
          <a:stretch>
            <a:fillRect/>
          </a:stretch>
        </p:blipFill>
        <p:spPr>
          <a:xfrm>
            <a:off x="10249090" y="746467"/>
            <a:ext cx="3885820" cy="3891866"/>
          </a:xfrm>
          <a:prstGeom prst="rect">
            <a:avLst/>
          </a:prstGeom>
          <a:ln w="12700">
            <a:miter lim="400000"/>
          </a:ln>
        </p:spPr>
      </p:pic>
      <p:sp>
        <p:nvSpPr>
          <p:cNvPr id="1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ORTADA.png" descr="PORTADA.png"/>
          <p:cNvPicPr>
            <a:picLocks noChangeAspect="1"/>
          </p:cNvPicPr>
          <p:nvPr/>
        </p:nvPicPr>
        <p:blipFill>
          <a:blip r:embed="rId6"/>
          <a:stretch>
            <a:fillRect/>
          </a:stretch>
        </p:blipFill>
        <p:spPr>
          <a:xfrm>
            <a:off x="0" y="12617450"/>
            <a:ext cx="24384000" cy="1104900"/>
          </a:xfrm>
          <a:prstGeom prst="rect">
            <a:avLst/>
          </a:prstGeom>
          <a:ln w="12700">
            <a:miter lim="400000"/>
          </a:ln>
        </p:spPr>
      </p:pic>
      <p:pic>
        <p:nvPicPr>
          <p:cNvPr id="3" name="Imagen" descr="Imagen"/>
          <p:cNvPicPr>
            <a:picLocks noChangeAspect="1"/>
          </p:cNvPicPr>
          <p:nvPr/>
        </p:nvPicPr>
        <p:blipFill>
          <a:blip r:embed="rId7"/>
          <a:stretch>
            <a:fillRect/>
          </a:stretch>
        </p:blipFill>
        <p:spPr>
          <a:xfrm>
            <a:off x="7477083" y="1087160"/>
            <a:ext cx="9429834" cy="2406146"/>
          </a:xfrm>
          <a:prstGeom prst="rect">
            <a:avLst/>
          </a:prstGeom>
          <a:ln w="12700">
            <a:miter lim="400000"/>
          </a:ln>
        </p:spPr>
      </p:pic>
      <p:sp>
        <p:nvSpPr>
          <p:cNvPr id="4" name="Texto del título"/>
          <p:cNvSpPr txBox="1">
            <a:spLocks noGrp="1"/>
          </p:cNvSpPr>
          <p:nvPr>
            <p:ph type="title"/>
          </p:nvPr>
        </p:nvSpPr>
        <p:spPr>
          <a:xfrm>
            <a:off x="1778000" y="2298700"/>
            <a:ext cx="20828000" cy="4648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p>
            <a:r>
              <a:t>Texto del título</a:t>
            </a:r>
          </a:p>
        </p:txBody>
      </p:sp>
      <p:sp>
        <p:nvSpPr>
          <p:cNvPr id="5"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6"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64" r:id="rId4"/>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3.xml"/><Relationship Id="rId5" Type="http://schemas.openxmlformats.org/officeDocument/2006/relationships/image" Target="../media/image35.png"/><Relationship Id="rId4" Type="http://schemas.openxmlformats.org/officeDocument/2006/relationships/image" Target="../media/image34.jpg"/></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png"/><Relationship Id="rId1" Type="http://schemas.openxmlformats.org/officeDocument/2006/relationships/slideLayout" Target="../slideLayouts/slideLayout3.xml"/><Relationship Id="rId6" Type="http://schemas.openxmlformats.org/officeDocument/2006/relationships/image" Target="../media/image12.JPG"/><Relationship Id="rId5" Type="http://schemas.openxmlformats.org/officeDocument/2006/relationships/image" Target="../media/image11.jpeg"/><Relationship Id="rId4" Type="http://schemas.openxmlformats.org/officeDocument/2006/relationships/image" Target="../media/image10.JPG"/></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5.png"/><Relationship Id="rId5" Type="http://schemas.microsoft.com/office/2007/relationships/hdphoto" Target="../media/hdphoto1.wdp"/><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IEMPRE UTILIZA “INDIVISA TEXT SANS”"/>
          <p:cNvSpPr txBox="1"/>
          <p:nvPr/>
        </p:nvSpPr>
        <p:spPr>
          <a:xfrm>
            <a:off x="416362" y="6235700"/>
            <a:ext cx="23551319" cy="12105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rPr lang="es-ES" sz="7200" dirty="0"/>
              <a:t>DIRECCIÓN DE FORMACIÓN INTEGRAL Y BIENESTAR UNIVERSITARIO.</a:t>
            </a:r>
            <a:endParaRPr sz="7200" dirty="0"/>
          </a:p>
        </p:txBody>
      </p:sp>
      <p:sp>
        <p:nvSpPr>
          <p:cNvPr id="172" name="EN SUS VARIENTES (Regular) y (Bold)"/>
          <p:cNvSpPr txBox="1"/>
          <p:nvPr/>
        </p:nvSpPr>
        <p:spPr>
          <a:xfrm>
            <a:off x="10084856" y="7900238"/>
            <a:ext cx="4214295" cy="1025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61ABDA"/>
                </a:solidFill>
                <a:latin typeface="Indivisa Text Sans Regular"/>
                <a:ea typeface="Indivisa Text Sans Regular"/>
                <a:cs typeface="Indivisa Text Sans Regular"/>
                <a:sym typeface="Indivisa Text Sans Regular"/>
              </a:defRPr>
            </a:lvl1pPr>
          </a:lstStyle>
          <a:p>
            <a:r>
              <a:rPr lang="es-ES" sz="6000" dirty="0"/>
              <a:t>BIENVENIDOS</a:t>
            </a:r>
            <a:endParaRPr sz="6000"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E5431-80E7-0746-A552-5A52317E1F36}"/>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6FB6D58C-CAB5-6ECD-31EC-69AB52C571CF}"/>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2E5C81E8-FB0E-B8D3-3C30-9552676859EC}"/>
              </a:ext>
            </a:extLst>
          </p:cNvPr>
          <p:cNvSpPr txBox="1"/>
          <p:nvPr/>
        </p:nvSpPr>
        <p:spPr>
          <a:xfrm>
            <a:off x="769135" y="2658500"/>
            <a:ext cx="594418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r>
              <a:rPr kumimoji="0" lang="es-ES" sz="7200" b="1" i="0" u="none" strike="noStrike" kern="0" cap="none" spc="0" normalizeH="0" baseline="0" noProof="0" dirty="0">
                <a:ln>
                  <a:noFill/>
                </a:ln>
                <a:solidFill>
                  <a:srgbClr val="FFFFFF"/>
                </a:solidFill>
                <a:effectLst/>
                <a:uLnTx/>
                <a:uFillTx/>
                <a:latin typeface="Indivisa Text Serif"/>
                <a:sym typeface="Helvetica Neue"/>
              </a:rPr>
              <a:t>A</a:t>
            </a:r>
            <a:r>
              <a:rPr kumimoji="0" lang="es-MX" sz="7200" b="1" i="0" u="none" strike="noStrike" kern="0" cap="none" spc="0" normalizeH="0" baseline="0" noProof="0" dirty="0">
                <a:ln>
                  <a:noFill/>
                </a:ln>
                <a:solidFill>
                  <a:srgbClr val="FFFFFF"/>
                </a:solidFill>
                <a:effectLst/>
                <a:uLnTx/>
                <a:uFillTx/>
                <a:latin typeface="Indivisa Text Serif"/>
                <a:sym typeface="Helvetica Neue"/>
              </a:rPr>
              <a:t>CTIVIDADES Y EVENTOS </a:t>
            </a:r>
          </a:p>
        </p:txBody>
      </p:sp>
      <p:sp>
        <p:nvSpPr>
          <p:cNvPr id="301" name="TÍTULO DE POSICIÓN">
            <a:extLst>
              <a:ext uri="{FF2B5EF4-FFF2-40B4-BE49-F238E27FC236}">
                <a16:creationId xmlns:a16="http://schemas.microsoft.com/office/drawing/2014/main" id="{E3A7C8EA-2D47-69F7-AA54-A9BFFEC51D3F}"/>
              </a:ext>
            </a:extLst>
          </p:cNvPr>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s-MX" sz="5000" b="1" i="0" u="none" strike="noStrike" kern="0" cap="none" spc="-150" normalizeH="0" baseline="0" noProof="0" dirty="0">
              <a:ln>
                <a:noFill/>
              </a:ln>
              <a:solidFill>
                <a:srgbClr val="022F87"/>
              </a:solidFill>
              <a:effectLst/>
              <a:uLnTx/>
              <a:uFillTx/>
              <a:latin typeface="Indivisa Text Serif"/>
              <a:sym typeface="Indivisa Text Sans Bold"/>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631F2A40-ABF6-BE5D-94D0-218476F0EE67}"/>
              </a:ext>
            </a:extLst>
          </p:cNvPr>
          <p:cNvSpPr txBox="1"/>
          <p:nvPr/>
        </p:nvSpPr>
        <p:spPr>
          <a:xfrm>
            <a:off x="0" y="11149323"/>
            <a:ext cx="793600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s-ES" sz="5400" b="1" i="0" u="none" strike="noStrike" kern="0" cap="none" spc="-90" normalizeH="0" baseline="0" noProof="0" dirty="0">
                <a:ln>
                  <a:noFill/>
                </a:ln>
                <a:solidFill>
                  <a:srgbClr val="00A2FF">
                    <a:lumMod val="20000"/>
                    <a:lumOff val="80000"/>
                  </a:srgbClr>
                </a:solidFill>
                <a:effectLst/>
                <a:uLnTx/>
                <a:uFillTx/>
                <a:latin typeface="Indivisa Text Serif"/>
                <a:sym typeface="Indivisa Text Sans Regular"/>
              </a:rPr>
              <a:t>MISIONES LASALLISTAS </a:t>
            </a:r>
          </a:p>
        </p:txBody>
      </p:sp>
      <p:sp>
        <p:nvSpPr>
          <p:cNvPr id="12" name="CuadroTexto 11">
            <a:extLst>
              <a:ext uri="{FF2B5EF4-FFF2-40B4-BE49-F238E27FC236}">
                <a16:creationId xmlns:a16="http://schemas.microsoft.com/office/drawing/2014/main" id="{AB66C97A-47E9-C8D9-C614-E82503037C14}"/>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endParaRPr kumimoji="0" lang="es-MX" sz="4800" b="0" i="0" u="none" strike="noStrike" kern="0" cap="none" spc="0" normalizeH="0" baseline="0" noProof="0" dirty="0">
              <a:ln>
                <a:noFill/>
              </a:ln>
              <a:solidFill>
                <a:srgbClr val="000000"/>
              </a:solidFill>
              <a:effectLst/>
              <a:uLnTx/>
              <a:uFillTx/>
              <a:latin typeface="Helvetica Neue"/>
              <a:sym typeface="Helvetica Neue"/>
            </a:endParaRPr>
          </a:p>
        </p:txBody>
      </p:sp>
      <p:pic>
        <p:nvPicPr>
          <p:cNvPr id="2" name="Imagen 1">
            <a:extLst>
              <a:ext uri="{FF2B5EF4-FFF2-40B4-BE49-F238E27FC236}">
                <a16:creationId xmlns:a16="http://schemas.microsoft.com/office/drawing/2014/main" id="{1E7C615A-28C5-6ACA-E06D-0087BB5CC550}"/>
              </a:ext>
            </a:extLst>
          </p:cNvPr>
          <p:cNvPicPr>
            <a:picLocks noChangeAspect="1"/>
          </p:cNvPicPr>
          <p:nvPr/>
        </p:nvPicPr>
        <p:blipFill>
          <a:blip r:embed="rId3"/>
          <a:srcRect t="29893"/>
          <a:stretch>
            <a:fillRect/>
          </a:stretch>
        </p:blipFill>
        <p:spPr>
          <a:xfrm>
            <a:off x="8369139" y="523658"/>
            <a:ext cx="6857685" cy="7054002"/>
          </a:xfrm>
          <a:prstGeom prst="rect">
            <a:avLst/>
          </a:prstGeom>
          <a:ln w="228600" cap="sq" cmpd="thickThin">
            <a:solidFill>
              <a:srgbClr val="000000"/>
            </a:solidFill>
            <a:prstDash val="solid"/>
            <a:miter lim="800000"/>
          </a:ln>
          <a:effectLst>
            <a:innerShdw blurRad="76200">
              <a:srgbClr val="000000"/>
            </a:innerShdw>
          </a:effectLst>
        </p:spPr>
      </p:pic>
      <p:pic>
        <p:nvPicPr>
          <p:cNvPr id="3" name="Imagen 2">
            <a:extLst>
              <a:ext uri="{FF2B5EF4-FFF2-40B4-BE49-F238E27FC236}">
                <a16:creationId xmlns:a16="http://schemas.microsoft.com/office/drawing/2014/main" id="{33875771-E01F-BB2F-2B78-7B6F2B3D845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51344" y="523658"/>
            <a:ext cx="5289640" cy="7054002"/>
          </a:xfrm>
          <a:prstGeom prst="rect">
            <a:avLst/>
          </a:prstGeom>
          <a:ln w="228600" cap="sq" cmpd="thickThin">
            <a:solidFill>
              <a:srgbClr val="000000"/>
            </a:solidFill>
            <a:prstDash val="solid"/>
            <a:miter lim="800000"/>
          </a:ln>
          <a:effectLst>
            <a:innerShdw blurRad="76200">
              <a:srgbClr val="000000"/>
            </a:innerShdw>
          </a:effectLst>
        </p:spPr>
      </p:pic>
      <p:pic>
        <p:nvPicPr>
          <p:cNvPr id="7" name="Imagen 6">
            <a:extLst>
              <a:ext uri="{FF2B5EF4-FFF2-40B4-BE49-F238E27FC236}">
                <a16:creationId xmlns:a16="http://schemas.microsoft.com/office/drawing/2014/main" id="{E4908BED-3BD3-6FDB-37D6-7405FCD10858}"/>
              </a:ext>
            </a:extLst>
          </p:cNvPr>
          <p:cNvPicPr>
            <a:picLocks noChangeAspect="1"/>
          </p:cNvPicPr>
          <p:nvPr/>
        </p:nvPicPr>
        <p:blipFill>
          <a:blip r:embed="rId5"/>
          <a:srcRect t="29430" b="4074"/>
          <a:stretch>
            <a:fillRect/>
          </a:stretch>
        </p:blipFill>
        <p:spPr>
          <a:xfrm>
            <a:off x="11024518" y="8007779"/>
            <a:ext cx="9253651" cy="461499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0443897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D0B66-3AF0-6F4E-A6B1-FC247E80267F}"/>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482D5854-8F04-C810-60B1-FC91305E5298}"/>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407D8973-91AE-20D8-7F30-DBD58E0BF7F3}"/>
              </a:ext>
            </a:extLst>
          </p:cNvPr>
          <p:cNvSpPr txBox="1"/>
          <p:nvPr/>
        </p:nvSpPr>
        <p:spPr>
          <a:xfrm>
            <a:off x="769135" y="2658500"/>
            <a:ext cx="5944184"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r>
              <a:rPr kumimoji="0" lang="es-ES" sz="7200" b="1" i="0" u="none" strike="noStrike" kern="0" cap="none" spc="0" normalizeH="0" baseline="0" noProof="0" dirty="0">
                <a:ln>
                  <a:noFill/>
                </a:ln>
                <a:solidFill>
                  <a:srgbClr val="FFFFFF"/>
                </a:solidFill>
                <a:effectLst/>
                <a:uLnTx/>
                <a:uFillTx/>
                <a:latin typeface="Indivisa Text Serif"/>
                <a:sym typeface="Helvetica Neue"/>
              </a:rPr>
              <a:t>A</a:t>
            </a:r>
            <a:r>
              <a:rPr kumimoji="0" lang="es-MX" sz="7200" b="1" i="0" u="none" strike="noStrike" kern="0" cap="none" spc="0" normalizeH="0" baseline="0" noProof="0" dirty="0">
                <a:ln>
                  <a:noFill/>
                </a:ln>
                <a:solidFill>
                  <a:srgbClr val="FFFFFF"/>
                </a:solidFill>
                <a:effectLst/>
                <a:uLnTx/>
                <a:uFillTx/>
                <a:latin typeface="Indivisa Text Serif"/>
                <a:sym typeface="Helvetica Neue"/>
              </a:rPr>
              <a:t>CTIVIDADES Y EVENTOS </a:t>
            </a:r>
          </a:p>
        </p:txBody>
      </p:sp>
      <p:sp>
        <p:nvSpPr>
          <p:cNvPr id="301" name="TÍTULO DE POSICIÓN">
            <a:extLst>
              <a:ext uri="{FF2B5EF4-FFF2-40B4-BE49-F238E27FC236}">
                <a16:creationId xmlns:a16="http://schemas.microsoft.com/office/drawing/2014/main" id="{0DAFAD6D-7EB7-7866-EFEB-9EC7DF0C4AC4}"/>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s-MX" sz="5000" b="1" i="0" u="none" strike="noStrike" kern="0" cap="none" spc="-150" normalizeH="0" baseline="0" noProof="0" dirty="0">
              <a:ln>
                <a:noFill/>
              </a:ln>
              <a:solidFill>
                <a:srgbClr val="022F87"/>
              </a:solidFill>
              <a:effectLst/>
              <a:uLnTx/>
              <a:uFillTx/>
              <a:latin typeface="Indivisa Text Serif"/>
              <a:sym typeface="Indivisa Text Sans Bold"/>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C18FD850-F762-9C15-3ADC-5104332A2151}"/>
              </a:ext>
            </a:extLst>
          </p:cNvPr>
          <p:cNvSpPr txBox="1"/>
          <p:nvPr/>
        </p:nvSpPr>
        <p:spPr>
          <a:xfrm>
            <a:off x="-881743" y="11251915"/>
            <a:ext cx="7936001"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r" defTabSz="825500" rtl="0" eaLnBrk="1" fontAlgn="auto" latinLnBrk="0" hangingPunct="0">
              <a:lnSpc>
                <a:spcPct val="100000"/>
              </a:lnSpc>
              <a:spcBef>
                <a:spcPts val="0"/>
              </a:spcBef>
              <a:spcAft>
                <a:spcPts val="0"/>
              </a:spcAft>
              <a:buClrTx/>
              <a:buSzTx/>
              <a:buFontTx/>
              <a:buNone/>
              <a:tabLst/>
              <a:defRPr/>
            </a:pPr>
            <a:r>
              <a:rPr kumimoji="0" lang="es-ES" sz="5400" b="1" i="0" u="none" strike="noStrike" kern="0" cap="none" spc="-90" normalizeH="0" baseline="0" noProof="0" dirty="0">
                <a:ln>
                  <a:noFill/>
                </a:ln>
                <a:solidFill>
                  <a:srgbClr val="00A2FF">
                    <a:lumMod val="20000"/>
                    <a:lumOff val="80000"/>
                  </a:srgbClr>
                </a:solidFill>
                <a:effectLst/>
                <a:uLnTx/>
                <a:uFillTx/>
                <a:latin typeface="Indivisa Text Serif"/>
                <a:sym typeface="Indivisa Text Sans Regular"/>
              </a:rPr>
              <a:t>DÍA INDIVISA</a:t>
            </a:r>
          </a:p>
        </p:txBody>
      </p:sp>
      <p:sp>
        <p:nvSpPr>
          <p:cNvPr id="12" name="CuadroTexto 11">
            <a:extLst>
              <a:ext uri="{FF2B5EF4-FFF2-40B4-BE49-F238E27FC236}">
                <a16:creationId xmlns:a16="http://schemas.microsoft.com/office/drawing/2014/main" id="{CAB498DF-823F-8E1A-8C0A-DA6F2383E937}"/>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endParaRPr kumimoji="0" lang="es-MX" sz="4800" b="0" i="0" u="none" strike="noStrike" kern="0" cap="none" spc="0" normalizeH="0" baseline="0" noProof="0" dirty="0">
              <a:ln>
                <a:noFill/>
              </a:ln>
              <a:solidFill>
                <a:srgbClr val="000000"/>
              </a:solidFill>
              <a:effectLst/>
              <a:uLnTx/>
              <a:uFillTx/>
              <a:latin typeface="Helvetica Neue"/>
              <a:sym typeface="Helvetica Neue"/>
            </a:endParaRPr>
          </a:p>
        </p:txBody>
      </p:sp>
      <p:pic>
        <p:nvPicPr>
          <p:cNvPr id="4" name="Picture 2">
            <a:extLst>
              <a:ext uri="{FF2B5EF4-FFF2-40B4-BE49-F238E27FC236}">
                <a16:creationId xmlns:a16="http://schemas.microsoft.com/office/drawing/2014/main" id="{FCE34514-DE30-14CD-59B0-CE1FAAD80EC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5162"/>
          <a:stretch/>
        </p:blipFill>
        <p:spPr bwMode="auto">
          <a:xfrm>
            <a:off x="8590450" y="932683"/>
            <a:ext cx="5194763" cy="667807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C79175C7-5863-BD48-34EF-AF3CF10329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379" t="20747" r="13516" b="23993"/>
          <a:stretch/>
        </p:blipFill>
        <p:spPr bwMode="auto">
          <a:xfrm>
            <a:off x="14219050" y="935430"/>
            <a:ext cx="9395815" cy="667807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8" name="Picture 10">
            <a:extLst>
              <a:ext uri="{FF2B5EF4-FFF2-40B4-BE49-F238E27FC236}">
                <a16:creationId xmlns:a16="http://schemas.microsoft.com/office/drawing/2014/main" id="{14AC0D77-562A-D053-777B-12A5ABA1579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5979" b="40231"/>
          <a:stretch/>
        </p:blipFill>
        <p:spPr bwMode="auto">
          <a:xfrm>
            <a:off x="11187831" y="7948014"/>
            <a:ext cx="7570792" cy="5259986"/>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10950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PRIMER INTERIOR (50 pts)">
            <a:extLst>
              <a:ext uri="{FF2B5EF4-FFF2-40B4-BE49-F238E27FC236}">
                <a16:creationId xmlns:a16="http://schemas.microsoft.com/office/drawing/2014/main" id="{85AEFB6C-B2DE-CDC7-6B34-A0EFE979B4C7}"/>
              </a:ext>
            </a:extLst>
          </p:cNvPr>
          <p:cNvSpPr txBox="1"/>
          <p:nvPr/>
        </p:nvSpPr>
        <p:spPr>
          <a:xfrm>
            <a:off x="9575898" y="1204468"/>
            <a:ext cx="5232203"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dirty="0"/>
              <a:t>APOYO EMOCIONAL.</a:t>
            </a:r>
            <a:endParaRPr dirty="0"/>
          </a:p>
        </p:txBody>
      </p:sp>
      <p:sp>
        <p:nvSpPr>
          <p:cNvPr id="4" name="CuadroTexto 3">
            <a:extLst>
              <a:ext uri="{FF2B5EF4-FFF2-40B4-BE49-F238E27FC236}">
                <a16:creationId xmlns:a16="http://schemas.microsoft.com/office/drawing/2014/main" id="{E2C89933-60E7-C157-7F92-5A44EE703F5E}"/>
              </a:ext>
            </a:extLst>
          </p:cNvPr>
          <p:cNvSpPr txBox="1"/>
          <p:nvPr/>
        </p:nvSpPr>
        <p:spPr>
          <a:xfrm>
            <a:off x="1803395" y="3632742"/>
            <a:ext cx="9260845" cy="60298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spcAft>
                <a:spcPts val="800"/>
              </a:spcAft>
            </a:pPr>
            <a:r>
              <a:rPr lang="es-MX" sz="3000" dirty="0">
                <a:effectLst/>
                <a:latin typeface="Indivisa Text Sans Regular"/>
                <a:ea typeface="Aptos" panose="020B0004020202020204" pitchFamily="34" charset="0"/>
                <a:cs typeface="Aptos" panose="020B0004020202020204" pitchFamily="34" charset="0"/>
              </a:rPr>
              <a:t>Contribuye a la formación integral del estudiantado mediante la atención a la salud emocional como parte fundamental del desarrollo humano. </a:t>
            </a:r>
            <a:r>
              <a:rPr lang="es-MX" sz="3000" dirty="0">
                <a:latin typeface="Indivisa Text Sans Regular"/>
              </a:rPr>
              <a:t>Brinda contención, escucha y acompañamiento al alumnado y colaboradores que estén atravesando una situación emocional que afecte su bienestar. El apoyo emocional puede ser individual o grupal.</a:t>
            </a:r>
          </a:p>
          <a:p>
            <a:pPr algn="just">
              <a:spcAft>
                <a:spcPts val="800"/>
              </a:spcAft>
            </a:pPr>
            <a:r>
              <a:rPr lang="es-MX" sz="3000" dirty="0">
                <a:latin typeface="Indivisa Text Sans Regular"/>
              </a:rPr>
              <a:t>Las intervenciones grupales  se realizan cuando una situación esté bloqueando el desarrollo o la interacción en el ámbito académico; utilizando estrategias de integración.</a:t>
            </a:r>
          </a:p>
        </p:txBody>
      </p:sp>
      <p:pic>
        <p:nvPicPr>
          <p:cNvPr id="8" name="Imagen 7" descr="Vista del interior de una casa&#10;&#10;El contenido generado por IA puede ser incorrecto.">
            <a:extLst>
              <a:ext uri="{FF2B5EF4-FFF2-40B4-BE49-F238E27FC236}">
                <a16:creationId xmlns:a16="http://schemas.microsoft.com/office/drawing/2014/main" id="{9726D00A-2F15-020B-5651-AC9335A62B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58" t="17922" r="1455" b="16284"/>
          <a:stretch>
            <a:fillRect/>
          </a:stretch>
        </p:blipFill>
        <p:spPr bwMode="auto">
          <a:xfrm>
            <a:off x="12710160" y="3494446"/>
            <a:ext cx="5084064" cy="3147195"/>
          </a:xfrm>
          <a:prstGeom prst="rect">
            <a:avLst/>
          </a:prstGeom>
          <a:ln w="2286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179F37B7-CBF3-8950-0D46-BA330767B842}"/>
              </a:ext>
            </a:extLst>
          </p:cNvPr>
          <p:cNvPicPr>
            <a:picLocks noChangeAspect="1"/>
          </p:cNvPicPr>
          <p:nvPr/>
        </p:nvPicPr>
        <p:blipFill>
          <a:blip r:embed="rId3"/>
          <a:srcRect l="2466" t="35751" b="4270"/>
          <a:stretch>
            <a:fillRect/>
          </a:stretch>
        </p:blipFill>
        <p:spPr>
          <a:xfrm>
            <a:off x="12702408" y="7001208"/>
            <a:ext cx="4900201" cy="3508315"/>
          </a:xfrm>
          <a:prstGeom prst="rect">
            <a:avLst/>
          </a:prstGeom>
          <a:ln w="228600" cap="sq" cmpd="thickThin">
            <a:solidFill>
              <a:srgbClr val="000000"/>
            </a:solidFill>
            <a:prstDash val="solid"/>
            <a:miter lim="800000"/>
          </a:ln>
          <a:effectLst>
            <a:innerShdw blurRad="76200">
              <a:srgbClr val="000000"/>
            </a:innerShdw>
          </a:effectLst>
        </p:spPr>
      </p:pic>
      <p:pic>
        <p:nvPicPr>
          <p:cNvPr id="12" name="Imagen 11">
            <a:extLst>
              <a:ext uri="{FF2B5EF4-FFF2-40B4-BE49-F238E27FC236}">
                <a16:creationId xmlns:a16="http://schemas.microsoft.com/office/drawing/2014/main" id="{7C02AE42-6066-1BC6-E93F-108B28BF139C}"/>
              </a:ext>
            </a:extLst>
          </p:cNvPr>
          <p:cNvPicPr>
            <a:picLocks noChangeAspect="1"/>
          </p:cNvPicPr>
          <p:nvPr/>
        </p:nvPicPr>
        <p:blipFill>
          <a:blip r:embed="rId4" cstate="print">
            <a:extLst>
              <a:ext uri="{28A0092B-C50C-407E-A947-70E740481C1C}">
                <a14:useLocalDpi xmlns:a14="http://schemas.microsoft.com/office/drawing/2010/main" val="0"/>
              </a:ext>
            </a:extLst>
          </a:blip>
          <a:srcRect l="15209" t="27362" r="16458" b="19263"/>
          <a:stretch>
            <a:fillRect/>
          </a:stretch>
        </p:blipFill>
        <p:spPr>
          <a:xfrm>
            <a:off x="18230277" y="3512733"/>
            <a:ext cx="4533207" cy="3147195"/>
          </a:xfrm>
          <a:prstGeom prst="rect">
            <a:avLst/>
          </a:prstGeom>
          <a:ln w="228600" cap="sq" cmpd="thickThin">
            <a:solidFill>
              <a:srgbClr val="000000"/>
            </a:solidFill>
            <a:prstDash val="solid"/>
            <a:miter lim="800000"/>
          </a:ln>
          <a:effectLst>
            <a:innerShdw blurRad="76200">
              <a:srgbClr val="000000"/>
            </a:innerShdw>
          </a:effectLst>
        </p:spPr>
      </p:pic>
      <p:pic>
        <p:nvPicPr>
          <p:cNvPr id="14" name="Imagen 13">
            <a:extLst>
              <a:ext uri="{FF2B5EF4-FFF2-40B4-BE49-F238E27FC236}">
                <a16:creationId xmlns:a16="http://schemas.microsoft.com/office/drawing/2014/main" id="{A9DAC8E0-5767-395E-0D52-EC5DF5A50E4F}"/>
              </a:ext>
            </a:extLst>
          </p:cNvPr>
          <p:cNvPicPr>
            <a:picLocks noChangeAspect="1"/>
          </p:cNvPicPr>
          <p:nvPr/>
        </p:nvPicPr>
        <p:blipFill>
          <a:blip r:embed="rId5"/>
          <a:srcRect t="31008" r="12545"/>
          <a:stretch>
            <a:fillRect/>
          </a:stretch>
        </p:blipFill>
        <p:spPr>
          <a:xfrm>
            <a:off x="18047398" y="7056073"/>
            <a:ext cx="4716086" cy="3418037"/>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18957383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PRIMER INTERIOR (50 pts)">
            <a:extLst>
              <a:ext uri="{FF2B5EF4-FFF2-40B4-BE49-F238E27FC236}">
                <a16:creationId xmlns:a16="http://schemas.microsoft.com/office/drawing/2014/main" id="{913C6385-75D8-F25F-AE3D-4B3343988FC3}"/>
              </a:ext>
            </a:extLst>
          </p:cNvPr>
          <p:cNvSpPr txBox="1"/>
          <p:nvPr/>
        </p:nvSpPr>
        <p:spPr>
          <a:xfrm>
            <a:off x="9845210" y="546100"/>
            <a:ext cx="4693594"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dirty="0"/>
              <a:t>SERVICIO MÉDICO.</a:t>
            </a:r>
            <a:endParaRPr dirty="0"/>
          </a:p>
        </p:txBody>
      </p:sp>
      <p:sp>
        <p:nvSpPr>
          <p:cNvPr id="4" name="CuadroTexto 3">
            <a:extLst>
              <a:ext uri="{FF2B5EF4-FFF2-40B4-BE49-F238E27FC236}">
                <a16:creationId xmlns:a16="http://schemas.microsoft.com/office/drawing/2014/main" id="{D177D203-CCDA-1257-E121-AB5C065678ED}"/>
              </a:ext>
            </a:extLst>
          </p:cNvPr>
          <p:cNvSpPr txBox="1"/>
          <p:nvPr/>
        </p:nvSpPr>
        <p:spPr>
          <a:xfrm>
            <a:off x="1081583" y="2399284"/>
            <a:ext cx="9742932" cy="96205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spcBef>
                <a:spcPts val="0"/>
              </a:spcBef>
              <a:defRPr sz="3000" spc="-90">
                <a:latin typeface="Indivisa Text Sans Regular"/>
                <a:ea typeface="Indivisa Text Sans Regular"/>
                <a:cs typeface="Indivisa Text Sans Regular"/>
                <a:sym typeface="Indivisa Text Sans Regular"/>
              </a:defRPr>
            </a:pPr>
            <a:r>
              <a:rPr lang="es-ES_tradnl" sz="3000" spc="-90" dirty="0">
                <a:latin typeface="Indivisa Text Sans Regular"/>
              </a:rPr>
              <a:t>Otorgar atención oportuna y eficiente a quienes sufran algún padecimiento o lesión durante su permanencia en ULSA, de tal manera que dependiendo de la magnitud de la lesión o gravedad del padecimiento puedan ser resueltas a este nivel o bien lograr la estabilización de las condiciones clínicas del paciente para ser trasladado sin riesgo al centro hospitalario de convenio para continuar su atención en caso de así requerirlo.</a:t>
            </a:r>
          </a:p>
          <a:p>
            <a:pPr algn="just">
              <a:spcBef>
                <a:spcPts val="0"/>
              </a:spcBef>
              <a:defRPr sz="3000" spc="-90">
                <a:latin typeface="Indivisa Text Sans Regular"/>
                <a:ea typeface="Indivisa Text Sans Regular"/>
                <a:cs typeface="Indivisa Text Sans Regular"/>
                <a:sym typeface="Indivisa Text Sans Regular"/>
              </a:defRPr>
            </a:pPr>
            <a:endParaRPr lang="es-ES_tradnl" sz="3000" spc="-90" dirty="0">
              <a:latin typeface="Indivisa Text Sans Regular"/>
            </a:endParaRPr>
          </a:p>
          <a:p>
            <a:pPr algn="just">
              <a:spcBef>
                <a:spcPts val="0"/>
              </a:spcBef>
              <a:defRPr sz="3000" spc="-90">
                <a:latin typeface="Indivisa Text Sans Regular"/>
                <a:ea typeface="Indivisa Text Sans Regular"/>
                <a:cs typeface="Indivisa Text Sans Regular"/>
                <a:sym typeface="Indivisa Text Sans Regular"/>
              </a:defRPr>
            </a:pPr>
            <a:r>
              <a:rPr lang="es-MX" sz="3000" spc="-90" dirty="0">
                <a:latin typeface="Indivisa Text Sans Regular"/>
              </a:rPr>
              <a:t>FUNCIONES GENERALES:</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_tradnl" sz="3000" spc="-90" dirty="0">
                <a:latin typeface="Indivisa Text Sans Regular"/>
              </a:rPr>
              <a:t>Proporcionar atención primaria a los miembros de la comunidad universitaria que lo requieran.</a:t>
            </a:r>
            <a:endParaRPr lang="es-MX" sz="3000" spc="-90" dirty="0">
              <a:latin typeface="Indivisa Text Sans Regular"/>
            </a:endParaRP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_tradnl" sz="3000" spc="-90" dirty="0">
                <a:latin typeface="Indivisa Text Sans Regular"/>
              </a:rPr>
              <a:t>Proporcionar los primeros auxilios a los miembros de la comunidad universitaria que lo requieran.</a:t>
            </a:r>
            <a:endParaRPr lang="es-MX" sz="3000" spc="-90" dirty="0">
              <a:latin typeface="Indivisa Text Sans Regular"/>
            </a:endParaRP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_tradnl" sz="3000" spc="-90" dirty="0">
                <a:latin typeface="Indivisa Text Sans Regular"/>
              </a:rPr>
              <a:t>Elaboración de certificados de salud a los alumnos de nuevo ingreso.</a:t>
            </a:r>
            <a:endParaRPr lang="es-MX" sz="3000" spc="-90" dirty="0">
              <a:latin typeface="Indivisa Text Sans Regular"/>
            </a:endParaRP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_tradnl" sz="3000" spc="-90" dirty="0">
                <a:latin typeface="Indivisa Text Sans Regular"/>
              </a:rPr>
              <a:t>Realizar jornadas de la salud o eventos relacionados a la prevención y/o detección oportuna de padecimientos y brindar información al respecto.</a:t>
            </a:r>
            <a:endParaRPr lang="es-MX" sz="3000" spc="-90" dirty="0">
              <a:latin typeface="Indivisa Text Sans Regular"/>
            </a:endParaRPr>
          </a:p>
          <a:p>
            <a:endParaRPr lang="es-MX" sz="3000" spc="-90" dirty="0">
              <a:latin typeface="Indivisa Text Sans Regular"/>
            </a:endParaRPr>
          </a:p>
        </p:txBody>
      </p:sp>
      <p:grpSp>
        <p:nvGrpSpPr>
          <p:cNvPr id="11" name="Grupo 10">
            <a:extLst>
              <a:ext uri="{FF2B5EF4-FFF2-40B4-BE49-F238E27FC236}">
                <a16:creationId xmlns:a16="http://schemas.microsoft.com/office/drawing/2014/main" id="{E37B2503-5BB2-EFA1-E680-405EF2F132E2}"/>
              </a:ext>
            </a:extLst>
          </p:cNvPr>
          <p:cNvGrpSpPr/>
          <p:nvPr/>
        </p:nvGrpSpPr>
        <p:grpSpPr>
          <a:xfrm>
            <a:off x="11846396" y="2827550"/>
            <a:ext cx="11269636" cy="7126530"/>
            <a:chOff x="11864684" y="2699534"/>
            <a:chExt cx="11269636" cy="7126530"/>
          </a:xfrm>
        </p:grpSpPr>
        <p:pic>
          <p:nvPicPr>
            <p:cNvPr id="8" name="Imagen 7">
              <a:extLst>
                <a:ext uri="{FF2B5EF4-FFF2-40B4-BE49-F238E27FC236}">
                  <a16:creationId xmlns:a16="http://schemas.microsoft.com/office/drawing/2014/main" id="{A07523CE-798E-C98D-482E-5EA99E407319}"/>
                </a:ext>
              </a:extLst>
            </p:cNvPr>
            <p:cNvPicPr>
              <a:picLocks noChangeAspect="1"/>
            </p:cNvPicPr>
            <p:nvPr/>
          </p:nvPicPr>
          <p:blipFill>
            <a:blip r:embed="rId2"/>
            <a:stretch>
              <a:fillRect/>
            </a:stretch>
          </p:blipFill>
          <p:spPr>
            <a:xfrm>
              <a:off x="11864684" y="2699534"/>
              <a:ext cx="5348240" cy="7126530"/>
            </a:xfrm>
            <a:prstGeom prst="rect">
              <a:avLst/>
            </a:prstGeom>
            <a:ln w="228600" cap="sq" cmpd="thickThin">
              <a:solidFill>
                <a:srgbClr val="000000"/>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4090476E-ABA5-29D8-AB2A-875D8C5857BF}"/>
                </a:ext>
              </a:extLst>
            </p:cNvPr>
            <p:cNvPicPr>
              <a:picLocks noChangeAspect="1"/>
            </p:cNvPicPr>
            <p:nvPr/>
          </p:nvPicPr>
          <p:blipFill>
            <a:blip r:embed="rId3"/>
            <a:stretch>
              <a:fillRect/>
            </a:stretch>
          </p:blipFill>
          <p:spPr>
            <a:xfrm>
              <a:off x="17638607" y="2699534"/>
              <a:ext cx="5495713" cy="7126530"/>
            </a:xfrm>
            <a:prstGeom prst="rect">
              <a:avLst/>
            </a:prstGeom>
            <a:ln w="228600" cap="sq" cmpd="thickThin">
              <a:solidFill>
                <a:srgbClr val="000000"/>
              </a:solidFill>
              <a:prstDash val="solid"/>
              <a:miter lim="800000"/>
            </a:ln>
            <a:effectLst>
              <a:innerShdw blurRad="76200">
                <a:srgbClr val="000000"/>
              </a:innerShdw>
            </a:effectLst>
          </p:spPr>
        </p:pic>
      </p:grpSp>
    </p:spTree>
    <p:extLst>
      <p:ext uri="{BB962C8B-B14F-4D97-AF65-F5344CB8AC3E}">
        <p14:creationId xmlns:p14="http://schemas.microsoft.com/office/powerpoint/2010/main" val="3298909641"/>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p:cNvSpPr txBox="1"/>
          <p:nvPr/>
        </p:nvSpPr>
        <p:spPr>
          <a:xfrm>
            <a:off x="3786812" y="17991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p>
            <a:pPr algn="ctr">
              <a:spcBef>
                <a:spcPts val="0"/>
              </a:spcBef>
              <a:defRPr sz="5000" spc="-150">
                <a:solidFill>
                  <a:srgbClr val="FFFFFF"/>
                </a:solidFill>
                <a:latin typeface="Indivisa Text Sans Bold"/>
                <a:ea typeface="Indivisa Text Sans Bold"/>
                <a:cs typeface="Indivisa Text Sans Bold"/>
                <a:sym typeface="Indivisa Text Sans Bold"/>
              </a:defRPr>
            </a:pPr>
            <a:endParaRPr dirty="0"/>
          </a:p>
        </p:txBody>
      </p:sp>
      <p:sp>
        <p:nvSpPr>
          <p:cNvPr id="303" name="Lorem ipsum dolor sit amet, consectetuer adipiscing elit. Aenean commodo ligula eget dolor. Aenean massa. Cum sociis natoque penatibus et magnis dis parturient montes, nascetur ridiculus mus."/>
          <p:cNvSpPr txBox="1"/>
          <p:nvPr/>
        </p:nvSpPr>
        <p:spPr>
          <a:xfrm>
            <a:off x="9107424" y="5151966"/>
            <a:ext cx="12015216" cy="379591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r>
              <a:rPr lang="es-ES" dirty="0"/>
              <a:t>Como expresa nuestro ideario, LA UNIVERSIDAD LA SALLE CANCÚN otorga prioridad a la FORMACIÓN INTEGRAL del estudiante universitario , convencida de que a través de sus egresados es como podrá contribuir eficazmente en la transformación de la sociedad.</a:t>
            </a:r>
          </a:p>
          <a:p>
            <a:r>
              <a:rPr lang="es-ES" dirty="0"/>
              <a:t>El área de formación en nuestra casa de estudios es lo que constituye el alma  de nuestra vida universitaria en donde nuestros alumnos y alumnas darán lo mejor de cada uno en el desarrollo de sus potencialidades.</a:t>
            </a:r>
          </a:p>
          <a:p>
            <a:endParaRPr dirty="0"/>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p:cNvSpPr txBox="1"/>
          <p:nvPr/>
        </p:nvSpPr>
        <p:spPr>
          <a:xfrm>
            <a:off x="9747421" y="546100"/>
            <a:ext cx="4889159"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dirty="0"/>
              <a:t>ACCIÓN CULTURAL.</a:t>
            </a:r>
            <a:endParaRPr dirty="0"/>
          </a:p>
        </p:txBody>
      </p:sp>
      <p:sp>
        <p:nvSpPr>
          <p:cNvPr id="243" name="Lorem ipsum dolor sit amet, consectetuer adipiscing elit. Aenean commodo ligula eget dolor. Aenean massa. Cum sociis natoque penatibus et magnis dis parturient montes, nascetur ridiculus mus.…"/>
          <p:cNvSpPr txBox="1"/>
          <p:nvPr/>
        </p:nvSpPr>
        <p:spPr>
          <a:xfrm>
            <a:off x="1627633" y="2551609"/>
            <a:ext cx="7260336" cy="84125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r>
              <a:rPr lang="es-ES" dirty="0"/>
              <a:t>Fomentar el gusto por las artes y el desarrollo de talentos en nuestros estudiantes, como una parte importante de su formación, participando en diversos eventos culturales tales como: El encuentro cultural Lasallista, dando de sí lo mejor y haciendo lo que más les gusta.</a:t>
            </a:r>
          </a:p>
          <a:p>
            <a:pPr algn="just">
              <a:spcBef>
                <a:spcPts val="0"/>
              </a:spcBef>
              <a:defRPr sz="3000" spc="-90">
                <a:latin typeface="Indivisa Text Sans Regular"/>
                <a:ea typeface="Indivisa Text Sans Regular"/>
                <a:cs typeface="Indivisa Text Sans Regular"/>
                <a:sym typeface="Indivisa Text Sans Regular"/>
              </a:defRPr>
            </a:pPr>
            <a:r>
              <a:rPr lang="es-ES" dirty="0"/>
              <a:t>OFERTA EDUCATIVA: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Coro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Danza contemporánea.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Danzas polinesias.</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Grupo Musical Caoba.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Bandas de rock.</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Teatro.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Salsa.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Dibujo y pintura.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Yoga.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Francés.</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endParaRPr dirty="0"/>
          </a:p>
        </p:txBody>
      </p:sp>
      <p:grpSp>
        <p:nvGrpSpPr>
          <p:cNvPr id="12" name="Grupo 11">
            <a:extLst>
              <a:ext uri="{FF2B5EF4-FFF2-40B4-BE49-F238E27FC236}">
                <a16:creationId xmlns:a16="http://schemas.microsoft.com/office/drawing/2014/main" id="{9F8FF8C2-C00B-32A1-E106-AB8A414D503F}"/>
              </a:ext>
            </a:extLst>
          </p:cNvPr>
          <p:cNvGrpSpPr/>
          <p:nvPr/>
        </p:nvGrpSpPr>
        <p:grpSpPr>
          <a:xfrm>
            <a:off x="10314432" y="2551609"/>
            <a:ext cx="10011128" cy="9170998"/>
            <a:chOff x="9332956" y="2551609"/>
            <a:chExt cx="10023340" cy="9170998"/>
          </a:xfrm>
        </p:grpSpPr>
        <p:pic>
          <p:nvPicPr>
            <p:cNvPr id="5" name="Imagen 4">
              <a:extLst>
                <a:ext uri="{FF2B5EF4-FFF2-40B4-BE49-F238E27FC236}">
                  <a16:creationId xmlns:a16="http://schemas.microsoft.com/office/drawing/2014/main" id="{CF895525-C39D-F961-D1CB-125678426C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93050" y="6767254"/>
              <a:ext cx="4163246" cy="4955353"/>
            </a:xfrm>
            <a:prstGeom prst="rect">
              <a:avLst/>
            </a:prstGeom>
            <a:ln w="228600" cap="sq" cmpd="thickThin">
              <a:solidFill>
                <a:srgbClr val="000000"/>
              </a:solidFill>
              <a:prstDash val="solid"/>
              <a:miter lim="800000"/>
            </a:ln>
            <a:effectLst>
              <a:innerShdw blurRad="76200">
                <a:srgbClr val="000000"/>
              </a:innerShdw>
            </a:effectLst>
          </p:spPr>
        </p:pic>
        <p:pic>
          <p:nvPicPr>
            <p:cNvPr id="7" name="Imagen 6">
              <a:extLst>
                <a:ext uri="{FF2B5EF4-FFF2-40B4-BE49-F238E27FC236}">
                  <a16:creationId xmlns:a16="http://schemas.microsoft.com/office/drawing/2014/main" id="{917AD2F0-10F3-79AC-BF1F-AA05F45A51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32956" y="6922733"/>
              <a:ext cx="5400165" cy="4797457"/>
            </a:xfrm>
            <a:prstGeom prst="rect">
              <a:avLst/>
            </a:prstGeom>
            <a:ln w="228600" cap="sq" cmpd="thickThin">
              <a:solidFill>
                <a:srgbClr val="000000"/>
              </a:solidFill>
              <a:prstDash val="solid"/>
              <a:miter lim="800000"/>
            </a:ln>
            <a:effectLst>
              <a:innerShdw blurRad="76200">
                <a:srgbClr val="000000"/>
              </a:innerShdw>
            </a:effectLst>
          </p:spPr>
        </p:pic>
        <p:pic>
          <p:nvPicPr>
            <p:cNvPr id="9" name="Imagen 8">
              <a:extLst>
                <a:ext uri="{FF2B5EF4-FFF2-40B4-BE49-F238E27FC236}">
                  <a16:creationId xmlns:a16="http://schemas.microsoft.com/office/drawing/2014/main" id="{E2E4982D-4E27-BD44-A064-EAF02611CB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32956" y="2551609"/>
              <a:ext cx="5400165" cy="4107693"/>
            </a:xfrm>
            <a:prstGeom prst="rect">
              <a:avLst/>
            </a:prstGeom>
            <a:ln w="228600" cap="sq" cmpd="thickThin">
              <a:solidFill>
                <a:srgbClr val="000000"/>
              </a:solidFill>
              <a:prstDash val="solid"/>
              <a:miter lim="800000"/>
            </a:ln>
            <a:effectLst>
              <a:innerShdw blurRad="76200">
                <a:srgbClr val="000000"/>
              </a:innerShdw>
            </a:effectLst>
          </p:spPr>
        </p:pic>
        <p:pic>
          <p:nvPicPr>
            <p:cNvPr id="11" name="Imagen 10">
              <a:extLst>
                <a:ext uri="{FF2B5EF4-FFF2-40B4-BE49-F238E27FC236}">
                  <a16:creationId xmlns:a16="http://schemas.microsoft.com/office/drawing/2014/main" id="{4CBFC3C3-23B6-57C8-0DD0-D8AE59EBE14A}"/>
                </a:ext>
              </a:extLst>
            </p:cNvPr>
            <p:cNvPicPr>
              <a:picLocks noChangeAspect="1"/>
            </p:cNvPicPr>
            <p:nvPr/>
          </p:nvPicPr>
          <p:blipFill>
            <a:blip r:embed="rId6">
              <a:extLst>
                <a:ext uri="{28A0092B-C50C-407E-A947-70E740481C1C}">
                  <a14:useLocalDpi xmlns:a14="http://schemas.microsoft.com/office/drawing/2010/main" val="0"/>
                </a:ext>
              </a:extLst>
            </a:blip>
            <a:srcRect l="45146" r="-3"/>
            <a:stretch>
              <a:fillRect/>
            </a:stretch>
          </p:blipFill>
          <p:spPr>
            <a:xfrm>
              <a:off x="15178108" y="2551609"/>
              <a:ext cx="4163246" cy="3903530"/>
            </a:xfrm>
            <a:prstGeom prst="rect">
              <a:avLst/>
            </a:prstGeom>
            <a:ln w="228600" cap="sq" cmpd="thickThin">
              <a:solidFill>
                <a:srgbClr val="000000"/>
              </a:solidFill>
              <a:prstDash val="solid"/>
              <a:miter lim="800000"/>
            </a:ln>
            <a:effectLst>
              <a:innerShdw blurRad="76200">
                <a:srgbClr val="000000"/>
              </a:innerShdw>
            </a:effectLst>
          </p:spPr>
        </p:pic>
      </p:gr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PRIMER INTERIOR (50 pts)">
            <a:extLst>
              <a:ext uri="{FF2B5EF4-FFF2-40B4-BE49-F238E27FC236}">
                <a16:creationId xmlns:a16="http://schemas.microsoft.com/office/drawing/2014/main" id="{BCEC6307-8765-0090-A089-987FD9FFAADE}"/>
              </a:ext>
            </a:extLst>
          </p:cNvPr>
          <p:cNvSpPr txBox="1"/>
          <p:nvPr/>
        </p:nvSpPr>
        <p:spPr>
          <a:xfrm>
            <a:off x="9614371" y="546100"/>
            <a:ext cx="5155258"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dirty="0"/>
              <a:t>ACCIÓN DEPORTIVA.</a:t>
            </a:r>
            <a:endParaRPr dirty="0"/>
          </a:p>
        </p:txBody>
      </p:sp>
      <p:sp>
        <p:nvSpPr>
          <p:cNvPr id="5"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2192A9B1-7146-391B-B270-2D0FD866FFEC}"/>
              </a:ext>
            </a:extLst>
          </p:cNvPr>
          <p:cNvSpPr txBox="1"/>
          <p:nvPr/>
        </p:nvSpPr>
        <p:spPr>
          <a:xfrm>
            <a:off x="1348820" y="1687775"/>
            <a:ext cx="9177413" cy="111825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r>
              <a:rPr lang="es-ES" dirty="0"/>
              <a:t>Fomentar y desarrollar las cualidades y destrezas físicas de nuestros alumnos(as) a través de la práctica de un deporte y poder potencializar estas capacidades a través de las justas deportivas tales como:</a:t>
            </a:r>
          </a:p>
          <a:p>
            <a:pPr algn="just">
              <a:spcBef>
                <a:spcPts val="0"/>
              </a:spcBef>
              <a:defRPr sz="3000" spc="-90">
                <a:latin typeface="Indivisa Text Sans Regular"/>
                <a:ea typeface="Indivisa Text Sans Regular"/>
                <a:cs typeface="Indivisa Text Sans Regular"/>
                <a:sym typeface="Indivisa Text Sans Regular"/>
              </a:defRPr>
            </a:pPr>
            <a:endParaRPr lang="es-ES" dirty="0"/>
          </a:p>
          <a:p>
            <a:pPr algn="just">
              <a:spcBef>
                <a:spcPts val="0"/>
              </a:spcBef>
              <a:defRPr sz="3000" spc="-90">
                <a:latin typeface="Indivisa Text Sans Regular"/>
                <a:ea typeface="Indivisa Text Sans Regular"/>
                <a:cs typeface="Indivisa Text Sans Regular"/>
                <a:sym typeface="Indivisa Text Sans Regular"/>
              </a:defRPr>
            </a:pPr>
            <a:r>
              <a:rPr lang="es-ES" dirty="0"/>
              <a:t>Actividades de CONADELA: Juegos Preparatorianos y Universitarios Deportivos Lasallistas.</a:t>
            </a:r>
            <a:r>
              <a:rPr dirty="0"/>
              <a:t> </a:t>
            </a:r>
            <a:endParaRPr lang="es-ES" dirty="0"/>
          </a:p>
          <a:p>
            <a:pPr algn="just">
              <a:spcBef>
                <a:spcPts val="0"/>
              </a:spcBef>
              <a:defRPr sz="3000" spc="-90">
                <a:latin typeface="Indivisa Text Sans Regular"/>
                <a:ea typeface="Indivisa Text Sans Regular"/>
                <a:cs typeface="Indivisa Text Sans Regular"/>
                <a:sym typeface="Indivisa Text Sans Regular"/>
              </a:defRPr>
            </a:pPr>
            <a:endParaRPr lang="es-MX" dirty="0"/>
          </a:p>
          <a:p>
            <a:pPr algn="just">
              <a:spcBef>
                <a:spcPts val="0"/>
              </a:spcBef>
              <a:defRPr sz="3000" spc="-90">
                <a:latin typeface="Indivisa Text Sans Regular"/>
                <a:ea typeface="Indivisa Text Sans Regular"/>
                <a:cs typeface="Indivisa Text Sans Regular"/>
                <a:sym typeface="Indivisa Text Sans Regular"/>
              </a:defRPr>
            </a:pPr>
            <a:r>
              <a:rPr lang="es-MX" dirty="0"/>
              <a:t>OFERTA DEPORTIVA:</a:t>
            </a:r>
          </a:p>
          <a:p>
            <a:pPr algn="just">
              <a:spcBef>
                <a:spcPts val="0"/>
              </a:spcBef>
              <a:defRPr sz="3000" spc="-90">
                <a:latin typeface="Indivisa Text Sans Regular"/>
                <a:ea typeface="Indivisa Text Sans Regular"/>
                <a:cs typeface="Indivisa Text Sans Regular"/>
                <a:sym typeface="Indivisa Text Sans Regular"/>
              </a:defRPr>
            </a:pPr>
            <a:endParaRPr lang="es-MX" dirty="0"/>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Ajedrez Mixto.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Atletismo Mixto.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Bádminton Mixto.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Básquetbol femenil y varonil.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Educación Física.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Fútbol Rápido femenil y varonil.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Fútbol Soccer varonil.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Porras Mixto.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Taekwondo Mixto.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Tenis Mixto.</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Tocho bandera femenil y varonil.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Voleibol de sala femenil y varonil.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MX" dirty="0"/>
              <a:t>Voleibol de playa femenil y varonil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endParaRPr dirty="0"/>
          </a:p>
        </p:txBody>
      </p:sp>
      <p:sp>
        <p:nvSpPr>
          <p:cNvPr id="7"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DCA7B81F-BBFC-7D3B-A286-7E58F604F29D}"/>
              </a:ext>
            </a:extLst>
          </p:cNvPr>
          <p:cNvSpPr txBox="1"/>
          <p:nvPr/>
        </p:nvSpPr>
        <p:spPr>
          <a:xfrm>
            <a:off x="15281693" y="1987352"/>
            <a:ext cx="6682195" cy="56425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endParaRPr dirty="0"/>
          </a:p>
        </p:txBody>
      </p:sp>
      <p:pic>
        <p:nvPicPr>
          <p:cNvPr id="4" name="Imagen 3">
            <a:extLst>
              <a:ext uri="{FF2B5EF4-FFF2-40B4-BE49-F238E27FC236}">
                <a16:creationId xmlns:a16="http://schemas.microsoft.com/office/drawing/2014/main" id="{9805DB7B-9078-0EAB-6B7A-794149890C81}"/>
              </a:ext>
            </a:extLst>
          </p:cNvPr>
          <p:cNvPicPr>
            <a:picLocks noChangeAspect="1"/>
          </p:cNvPicPr>
          <p:nvPr/>
        </p:nvPicPr>
        <p:blipFill>
          <a:blip r:embed="rId2" cstate="print">
            <a:extLst>
              <a:ext uri="{28A0092B-C50C-407E-A947-70E740481C1C}">
                <a14:useLocalDpi xmlns:a14="http://schemas.microsoft.com/office/drawing/2010/main" val="0"/>
              </a:ext>
            </a:extLst>
          </a:blip>
          <a:srcRect t="3133" b="5138"/>
          <a:stretch>
            <a:fillRect/>
          </a:stretch>
        </p:blipFill>
        <p:spPr>
          <a:xfrm>
            <a:off x="11466576" y="2781861"/>
            <a:ext cx="12585296" cy="815227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5763167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PRIMER INTERIOR (50 pts)">
            <a:extLst>
              <a:ext uri="{FF2B5EF4-FFF2-40B4-BE49-F238E27FC236}">
                <a16:creationId xmlns:a16="http://schemas.microsoft.com/office/drawing/2014/main" id="{A08AD013-9B75-272C-D13A-D2B6EC4CC1FD}"/>
              </a:ext>
            </a:extLst>
          </p:cNvPr>
          <p:cNvSpPr txBox="1"/>
          <p:nvPr/>
        </p:nvSpPr>
        <p:spPr>
          <a:xfrm>
            <a:off x="10164201" y="546100"/>
            <a:ext cx="405559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dirty="0"/>
              <a:t>ACCIÓN SOCIAL.</a:t>
            </a:r>
            <a:endParaRPr dirty="0"/>
          </a:p>
        </p:txBody>
      </p:sp>
      <p:sp>
        <p:nvSpPr>
          <p:cNvPr id="4" name="CuadroTexto 3">
            <a:extLst>
              <a:ext uri="{FF2B5EF4-FFF2-40B4-BE49-F238E27FC236}">
                <a16:creationId xmlns:a16="http://schemas.microsoft.com/office/drawing/2014/main" id="{36A6A02B-A411-849F-48F9-718A4D9BA72B}"/>
              </a:ext>
            </a:extLst>
          </p:cNvPr>
          <p:cNvSpPr txBox="1"/>
          <p:nvPr/>
        </p:nvSpPr>
        <p:spPr>
          <a:xfrm>
            <a:off x="1175004" y="1932670"/>
            <a:ext cx="9157716" cy="102489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spcBef>
                <a:spcPts val="0"/>
              </a:spcBef>
              <a:defRPr sz="3000" spc="-90">
                <a:latin typeface="Indivisa Text Sans Regular"/>
                <a:ea typeface="Indivisa Text Sans Regular"/>
                <a:cs typeface="Indivisa Text Sans Regular"/>
                <a:sym typeface="Indivisa Text Sans Regular"/>
              </a:defRPr>
            </a:pPr>
            <a:r>
              <a:rPr lang="es-ES" dirty="0"/>
              <a:t>Expresar de manera aplicable el ideario de la Universidad La Salle Cancún, promoviendo los valores de nuestros alumnos en ayudar a los  menos favorecidos, demostrando el espíritu de servicio, a través de programas para el apoyo  a fundaciones, así como a la sociedad, con el apoyo del grupo de voluntarios  UNIENDO ESTRELLAS.</a:t>
            </a:r>
          </a:p>
          <a:p>
            <a:pPr algn="just">
              <a:spcBef>
                <a:spcPts val="0"/>
              </a:spcBef>
              <a:defRPr sz="3000" spc="-90">
                <a:latin typeface="Indivisa Text Sans Regular"/>
                <a:ea typeface="Indivisa Text Sans Regular"/>
                <a:cs typeface="Indivisa Text Sans Regular"/>
                <a:sym typeface="Indivisa Text Sans Regular"/>
              </a:defRPr>
            </a:pPr>
            <a:endParaRPr lang="es-ES" dirty="0"/>
          </a:p>
          <a:p>
            <a:pPr algn="just">
              <a:spcBef>
                <a:spcPts val="0"/>
              </a:spcBef>
              <a:defRPr sz="3000" spc="-90">
                <a:latin typeface="Indivisa Text Sans Regular"/>
                <a:ea typeface="Indivisa Text Sans Regular"/>
                <a:cs typeface="Indivisa Text Sans Regular"/>
                <a:sym typeface="Indivisa Text Sans Regular"/>
              </a:defRPr>
            </a:pPr>
            <a:r>
              <a:rPr lang="es-ES" dirty="0"/>
              <a:t>Trabajando con fundaciones como: </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Aitana.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Cáritas.</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Teletón.</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Ciudad de la alegría.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Héroes con herradura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Grupo Rotary</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Casafva.14</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err="1"/>
              <a:t>Paipid</a:t>
            </a:r>
            <a:endParaRPr lang="es-ES" dirty="0"/>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Casa Hogar San Jose.</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Casa Don Pascual</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Casa la Luna</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C.A.T.</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C.A.M.</a:t>
            </a:r>
          </a:p>
          <a:p>
            <a:pPr marL="457200" indent="-457200" algn="just">
              <a:spcBef>
                <a:spcPts val="0"/>
              </a:spcBef>
              <a:buFont typeface="Arial" panose="020B0604020202020204" pitchFamily="34" charset="0"/>
              <a:buChar char="•"/>
              <a:defRPr sz="3000" spc="-90">
                <a:latin typeface="Indivisa Text Sans Regular"/>
                <a:ea typeface="Indivisa Text Sans Regular"/>
                <a:cs typeface="Indivisa Text Sans Regular"/>
                <a:sym typeface="Indivisa Text Sans Regular"/>
              </a:defRPr>
            </a:pPr>
            <a:r>
              <a:rPr lang="es-ES" dirty="0"/>
              <a:t>VIFAC.</a:t>
            </a:r>
          </a:p>
        </p:txBody>
      </p:sp>
      <p:pic>
        <p:nvPicPr>
          <p:cNvPr id="6" name="Imagen 5">
            <a:extLst>
              <a:ext uri="{FF2B5EF4-FFF2-40B4-BE49-F238E27FC236}">
                <a16:creationId xmlns:a16="http://schemas.microsoft.com/office/drawing/2014/main" id="{8DE47D66-B03A-C131-B784-0BB8953257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63307" y="2097956"/>
            <a:ext cx="4353478" cy="3765496"/>
          </a:xfrm>
          <a:prstGeom prst="rect">
            <a:avLst/>
          </a:prstGeom>
          <a:ln w="228600" cap="sq" cmpd="thickThin">
            <a:solidFill>
              <a:srgbClr val="000000"/>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E3386AAD-580B-33F7-AB45-42F409686871}"/>
              </a:ext>
            </a:extLst>
          </p:cNvPr>
          <p:cNvPicPr>
            <a:picLocks noChangeAspect="1"/>
          </p:cNvPicPr>
          <p:nvPr/>
        </p:nvPicPr>
        <p:blipFill>
          <a:blip r:embed="rId3">
            <a:extLst>
              <a:ext uri="{28A0092B-C50C-407E-A947-70E740481C1C}">
                <a14:useLocalDpi xmlns:a14="http://schemas.microsoft.com/office/drawing/2010/main" val="0"/>
              </a:ext>
            </a:extLst>
          </a:blip>
          <a:srcRect l="7030" r="12021"/>
          <a:stretch>
            <a:fillRect/>
          </a:stretch>
        </p:blipFill>
        <p:spPr>
          <a:xfrm>
            <a:off x="15847181" y="2107881"/>
            <a:ext cx="3464948" cy="3755571"/>
          </a:xfrm>
          <a:prstGeom prst="rect">
            <a:avLst/>
          </a:prstGeom>
          <a:ln w="228600" cap="sq" cmpd="thickThin">
            <a:solidFill>
              <a:srgbClr val="000000"/>
            </a:solidFill>
            <a:prstDash val="solid"/>
            <a:miter lim="800000"/>
          </a:ln>
          <a:effectLst>
            <a:innerShdw blurRad="76200">
              <a:srgbClr val="000000"/>
            </a:innerShdw>
          </a:effectLst>
        </p:spPr>
      </p:pic>
      <p:pic>
        <p:nvPicPr>
          <p:cNvPr id="12" name="Imagen 11">
            <a:extLst>
              <a:ext uri="{FF2B5EF4-FFF2-40B4-BE49-F238E27FC236}">
                <a16:creationId xmlns:a16="http://schemas.microsoft.com/office/drawing/2014/main" id="{47331700-A0BC-A0DB-F93B-D6510066BA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75545" y="2097956"/>
            <a:ext cx="3828365" cy="3765496"/>
          </a:xfrm>
          <a:prstGeom prst="rect">
            <a:avLst/>
          </a:prstGeom>
          <a:ln w="228600" cap="sq" cmpd="thickThin">
            <a:solidFill>
              <a:srgbClr val="000000"/>
            </a:solidFill>
            <a:prstDash val="solid"/>
            <a:miter lim="800000"/>
          </a:ln>
          <a:effectLst>
            <a:innerShdw blurRad="76200">
              <a:srgbClr val="000000"/>
            </a:innerShdw>
          </a:effectLst>
        </p:spPr>
      </p:pic>
      <p:pic>
        <p:nvPicPr>
          <p:cNvPr id="14" name="Imagen 13">
            <a:extLst>
              <a:ext uri="{FF2B5EF4-FFF2-40B4-BE49-F238E27FC236}">
                <a16:creationId xmlns:a16="http://schemas.microsoft.com/office/drawing/2014/main" id="{FC5CB236-A0B3-702B-F134-DA2139AE6222}"/>
              </a:ext>
            </a:extLst>
          </p:cNvPr>
          <p:cNvPicPr>
            <a:picLocks noChangeAspect="1"/>
          </p:cNvPicPr>
          <p:nvPr/>
        </p:nvPicPr>
        <p:blipFill>
          <a:blip r:embed="rId5">
            <a:extLst>
              <a:ext uri="{28A0092B-C50C-407E-A947-70E740481C1C}">
                <a14:useLocalDpi xmlns:a14="http://schemas.microsoft.com/office/drawing/2010/main" val="0"/>
              </a:ext>
            </a:extLst>
          </a:blip>
          <a:srcRect l="14000" t="-1" b="-3664"/>
          <a:stretch>
            <a:fillRect/>
          </a:stretch>
        </p:blipFill>
        <p:spPr>
          <a:xfrm>
            <a:off x="11063307" y="6305530"/>
            <a:ext cx="5396504" cy="4685558"/>
          </a:xfrm>
          <a:prstGeom prst="rect">
            <a:avLst/>
          </a:prstGeom>
          <a:ln w="228600" cap="sq" cmpd="thickThin">
            <a:solidFill>
              <a:srgbClr val="000000"/>
            </a:solidFill>
            <a:prstDash val="solid"/>
            <a:miter lim="800000"/>
          </a:ln>
          <a:effectLst>
            <a:innerShdw blurRad="76200">
              <a:srgbClr val="000000"/>
            </a:innerShdw>
          </a:effectLst>
        </p:spPr>
      </p:pic>
      <p:pic>
        <p:nvPicPr>
          <p:cNvPr id="16" name="Imagen 15">
            <a:extLst>
              <a:ext uri="{FF2B5EF4-FFF2-40B4-BE49-F238E27FC236}">
                <a16:creationId xmlns:a16="http://schemas.microsoft.com/office/drawing/2014/main" id="{A0D756FB-244F-DB6A-1178-C045489800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06672" y="6248648"/>
            <a:ext cx="6697238" cy="477901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6058138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p:cNvSpPr txBox="1"/>
          <p:nvPr/>
        </p:nvSpPr>
        <p:spPr>
          <a:xfrm>
            <a:off x="769135" y="3462867"/>
            <a:ext cx="5869410" cy="259558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r>
              <a:rPr kumimoji="0" lang="es-MX" sz="5400" b="1" i="0" u="none" strike="noStrike" kern="0" cap="none" spc="0" normalizeH="0" baseline="0" noProof="0" dirty="0">
                <a:ln>
                  <a:noFill/>
                </a:ln>
                <a:solidFill>
                  <a:srgbClr val="FFFFFF"/>
                </a:solidFill>
                <a:effectLst/>
                <a:uLnTx/>
                <a:uFillTx/>
                <a:latin typeface="Indivisa Text Serif"/>
                <a:sym typeface="Helvetica Neue"/>
              </a:rPr>
              <a:t>¿Qué es la PASTORAL UNIVERSITARIA?</a:t>
            </a:r>
          </a:p>
        </p:txBody>
      </p:sp>
      <p:sp>
        <p:nvSpPr>
          <p:cNvPr id="301" name="TÍTULO DE POSICIÓN"/>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s-MX" sz="5000" b="1" i="0" u="none" strike="noStrike" kern="0" cap="none" spc="-150" normalizeH="0" baseline="0" noProof="0" dirty="0">
              <a:ln>
                <a:noFill/>
              </a:ln>
              <a:solidFill>
                <a:srgbClr val="022F87"/>
              </a:solidFill>
              <a:effectLst/>
              <a:uLnTx/>
              <a:uFillTx/>
              <a:latin typeface="Indivisa Text Serif"/>
              <a:sym typeface="Indivisa Text Sans Bold"/>
            </a:endParaRPr>
          </a:p>
        </p:txBody>
      </p:sp>
      <p:sp>
        <p:nvSpPr>
          <p:cNvPr id="303" name="Lorem ipsum dolor sit amet, consectetuer adipiscing elit. Aenean commodo ligula eget dolor. Aenean massa. Cum sociis natoque penatibus et magnis dis parturient montes, nascetur ridiculus mus."/>
          <p:cNvSpPr txBox="1"/>
          <p:nvPr/>
        </p:nvSpPr>
        <p:spPr>
          <a:xfrm>
            <a:off x="14462879" y="2481918"/>
            <a:ext cx="7936001" cy="736611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just" defTabSz="825500" rtl="0" eaLnBrk="1" fontAlgn="auto" latinLnBrk="0" hangingPunct="0">
              <a:lnSpc>
                <a:spcPct val="100000"/>
              </a:lnSpc>
              <a:spcBef>
                <a:spcPts val="0"/>
              </a:spcBef>
              <a:spcAft>
                <a:spcPts val="0"/>
              </a:spcAft>
              <a:buClrTx/>
              <a:buSzTx/>
              <a:buFontTx/>
              <a:buNone/>
              <a:tabLst/>
              <a:defRPr/>
            </a:pPr>
            <a:r>
              <a:rPr kumimoji="0" lang="es-ES" sz="3200" b="0" i="0" u="none" strike="noStrike" kern="0" cap="none" spc="-90" normalizeH="0" baseline="0" noProof="0" dirty="0">
                <a:ln>
                  <a:noFill/>
                </a:ln>
                <a:solidFill>
                  <a:schemeClr val="tx1"/>
                </a:solidFill>
                <a:effectLst/>
                <a:uLnTx/>
                <a:uFillTx/>
                <a:latin typeface="Indivisa Text Serif"/>
                <a:sym typeface="Indivisa Text Sans Regular"/>
              </a:rPr>
              <a:t>Es un área que brinda espacios de acompañamiento para nuestros alumnos de preparatoria y Universidad con inquietud de conocer, servir y experimentar los valores lasallistas.</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s-ES" sz="3200" b="0" i="0" u="none" strike="noStrike" kern="0" cap="none" spc="-90" normalizeH="0" baseline="0" noProof="0" dirty="0">
              <a:ln>
                <a:noFill/>
              </a:ln>
              <a:solidFill>
                <a:schemeClr val="tx1"/>
              </a:solidFill>
              <a:effectLst/>
              <a:uLnTx/>
              <a:uFillTx/>
              <a:latin typeface="Indivisa Text Serif"/>
              <a:sym typeface="Indivisa Text Sans Regular"/>
            </a:endParaRPr>
          </a:p>
          <a:p>
            <a:pPr marL="0" marR="0" lvl="0" indent="0" algn="just" defTabSz="825500" rtl="0" eaLnBrk="1" fontAlgn="auto" latinLnBrk="0" hangingPunct="0">
              <a:lnSpc>
                <a:spcPct val="100000"/>
              </a:lnSpc>
              <a:spcBef>
                <a:spcPts val="0"/>
              </a:spcBef>
              <a:spcAft>
                <a:spcPts val="0"/>
              </a:spcAft>
              <a:buClrTx/>
              <a:buSzTx/>
              <a:buFontTx/>
              <a:buNone/>
              <a:tabLst/>
              <a:defRPr/>
            </a:pPr>
            <a:r>
              <a:rPr kumimoji="0" lang="es-MX" sz="3000" b="1" i="0" u="none" strike="noStrike" kern="0" cap="none" spc="-90" normalizeH="0" baseline="0" noProof="0" dirty="0">
                <a:ln>
                  <a:noFill/>
                </a:ln>
                <a:solidFill>
                  <a:schemeClr val="tx1"/>
                </a:solidFill>
                <a:effectLst/>
                <a:uLnTx/>
                <a:uFillTx/>
                <a:latin typeface="Indivisa Text Sans Regular"/>
                <a:sym typeface="Indivisa Text Sans Regular"/>
              </a:rPr>
              <a:t>¿Qué hacemos?</a:t>
            </a:r>
            <a:endParaRPr kumimoji="0" lang="es-MX" sz="3000" b="0" i="0" u="none" strike="noStrike" kern="0" cap="none" spc="-90" normalizeH="0" baseline="0" noProof="0" dirty="0">
              <a:ln>
                <a:noFill/>
              </a:ln>
              <a:solidFill>
                <a:schemeClr val="tx1"/>
              </a:solidFill>
              <a:effectLst/>
              <a:uLnTx/>
              <a:uFillTx/>
              <a:latin typeface="Indivisa Text Sans Regular"/>
              <a:sym typeface="Indivisa Text Sans Regular"/>
            </a:endParaRPr>
          </a:p>
          <a:p>
            <a:pPr marL="0" marR="0" lvl="0" indent="0" algn="just" defTabSz="825500" rtl="0" eaLnBrk="1" fontAlgn="auto" latinLnBrk="0" hangingPunct="0">
              <a:lnSpc>
                <a:spcPct val="100000"/>
              </a:lnSpc>
              <a:spcBef>
                <a:spcPts val="0"/>
              </a:spcBef>
              <a:spcAft>
                <a:spcPts val="0"/>
              </a:spcAft>
              <a:buClrTx/>
              <a:buSzTx/>
              <a:buFontTx/>
              <a:buNone/>
              <a:tabLst/>
              <a:defRPr/>
            </a:pPr>
            <a:r>
              <a:rPr kumimoji="0" lang="es-MX" sz="3000" b="1" i="0" u="none" strike="noStrike" kern="0" cap="none" spc="-90" normalizeH="0" baseline="0" noProof="0" dirty="0">
                <a:ln>
                  <a:noFill/>
                </a:ln>
                <a:solidFill>
                  <a:schemeClr val="tx1"/>
                </a:solidFill>
                <a:effectLst/>
                <a:uLnTx/>
                <a:uFillTx/>
                <a:latin typeface="Indivisa Text Sans Regular"/>
                <a:sym typeface="Indivisa Text Sans Regular"/>
              </a:rPr>
              <a:t> </a:t>
            </a:r>
            <a:endParaRPr kumimoji="0" lang="es-MX" sz="3000" b="0" i="0" u="none" strike="noStrike" kern="0" cap="none" spc="-90" normalizeH="0" baseline="0" noProof="0" dirty="0">
              <a:ln>
                <a:noFill/>
              </a:ln>
              <a:solidFill>
                <a:schemeClr val="tx1"/>
              </a:solidFill>
              <a:effectLst/>
              <a:uLnTx/>
              <a:uFillTx/>
              <a:latin typeface="Indivisa Text Sans Regular"/>
              <a:sym typeface="Indivisa Text Sans Regular"/>
            </a:endParaRPr>
          </a:p>
          <a:p>
            <a:pPr marL="0" marR="0" lvl="0" indent="0" algn="just" defTabSz="825500" rtl="0" eaLnBrk="1" fontAlgn="auto" latinLnBrk="0" hangingPunct="0">
              <a:lnSpc>
                <a:spcPct val="100000"/>
              </a:lnSpc>
              <a:spcBef>
                <a:spcPts val="0"/>
              </a:spcBef>
              <a:spcAft>
                <a:spcPts val="0"/>
              </a:spcAft>
              <a:buClrTx/>
              <a:buSzTx/>
              <a:buFontTx/>
              <a:buNone/>
              <a:tabLst/>
              <a:defRPr/>
            </a:pPr>
            <a:r>
              <a:rPr kumimoji="0" lang="es-MX" sz="3000" b="0" i="0" u="none" strike="noStrike" kern="0" cap="none" spc="-90" normalizeH="0" baseline="0" noProof="0" dirty="0">
                <a:ln>
                  <a:noFill/>
                </a:ln>
                <a:solidFill>
                  <a:schemeClr val="tx1"/>
                </a:solidFill>
                <a:effectLst/>
                <a:uLnTx/>
                <a:uFillTx/>
                <a:latin typeface="Indivisa Text Sans Regular"/>
                <a:sym typeface="Indivisa Text Sans Regular"/>
              </a:rPr>
              <a:t>Buscamos formar hombres y mujeres dispuestos a transformar nuestra sociedad construyendo una ciudadanía consiente de las necesidades de su entorno que promueva el servicio, la fraternidad, la justicia, la fe y el compromiso con los demás a través de sus acciones.</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s-ES" sz="4000" b="0" i="0" u="none" strike="noStrike" kern="0" cap="none" spc="-90" normalizeH="0" baseline="0" noProof="0" dirty="0">
              <a:ln>
                <a:noFill/>
              </a:ln>
              <a:solidFill>
                <a:srgbClr val="00A2FF">
                  <a:lumMod val="50000"/>
                </a:srgbClr>
              </a:solidFill>
              <a:effectLst/>
              <a:uLnTx/>
              <a:uFillTx/>
              <a:latin typeface="Indivisa Text Serif"/>
              <a:sym typeface="Indivisa Text Sans Regular"/>
            </a:endParaRPr>
          </a:p>
        </p:txBody>
      </p:sp>
      <p:pic>
        <p:nvPicPr>
          <p:cNvPr id="2" name="Imagen 1" descr="Pantalla de computadora con un celular en la mano&#10;&#10;Descripción generada automáticamente">
            <a:extLst>
              <a:ext uri="{FF2B5EF4-FFF2-40B4-BE49-F238E27FC236}">
                <a16:creationId xmlns:a16="http://schemas.microsoft.com/office/drawing/2014/main" id="{FDDE0362-5732-E750-35F9-94FA24DC5EE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553" t="10677" r="33357" b="13281"/>
          <a:stretch/>
        </p:blipFill>
        <p:spPr>
          <a:xfrm>
            <a:off x="8457138" y="2658500"/>
            <a:ext cx="5333320" cy="6889896"/>
          </a:xfrm>
          <a:prstGeom prst="rect">
            <a:avLst/>
          </a:prstGeom>
        </p:spPr>
      </p:pic>
      <p:sp>
        <p:nvSpPr>
          <p:cNvPr id="6" name="TÍTULO PRIMER INTERIOR (50 pts)">
            <a:extLst>
              <a:ext uri="{FF2B5EF4-FFF2-40B4-BE49-F238E27FC236}">
                <a16:creationId xmlns:a16="http://schemas.microsoft.com/office/drawing/2014/main" id="{F804045C-6960-2287-7913-7DBCCD9D7A12}"/>
              </a:ext>
            </a:extLst>
          </p:cNvPr>
          <p:cNvSpPr txBox="1"/>
          <p:nvPr/>
        </p:nvSpPr>
        <p:spPr>
          <a:xfrm>
            <a:off x="16198608" y="710692"/>
            <a:ext cx="2813271"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rPr lang="es-ES" dirty="0"/>
              <a:t>PASTORAL.</a:t>
            </a:r>
            <a:endParaRPr dirty="0"/>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p:cNvSpPr txBox="1"/>
          <p:nvPr/>
        </p:nvSpPr>
        <p:spPr>
          <a:xfrm>
            <a:off x="9009240" y="901700"/>
            <a:ext cx="6365525"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s-ES" sz="5400" b="1" i="0" u="none" strike="noStrike" kern="0" cap="none" spc="-150" normalizeH="0" baseline="0" noProof="0" dirty="0">
                <a:ln>
                  <a:noFill/>
                </a:ln>
                <a:solidFill>
                  <a:srgbClr val="022F87"/>
                </a:solidFill>
                <a:effectLst/>
                <a:uLnTx/>
                <a:uFillTx/>
                <a:latin typeface="Indivisa Text Sans Bold"/>
                <a:sym typeface="Indivisa Text Sans Bold"/>
              </a:rPr>
              <a:t>¿CÓMO LO HACEMOS?</a:t>
            </a:r>
            <a:endParaRPr kumimoji="0" sz="5400" b="1" i="0" u="none" strike="noStrike" kern="0" cap="none" spc="-150" normalizeH="0" baseline="0" noProof="0" dirty="0">
              <a:ln>
                <a:noFill/>
              </a:ln>
              <a:solidFill>
                <a:srgbClr val="022F87"/>
              </a:solidFill>
              <a:effectLst/>
              <a:uLnTx/>
              <a:uFillTx/>
              <a:latin typeface="Indivisa Text Sans Bold"/>
              <a:sym typeface="Indivisa Text Sans Bold"/>
            </a:endParaRPr>
          </a:p>
        </p:txBody>
      </p:sp>
      <p:sp>
        <p:nvSpPr>
          <p:cNvPr id="4"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6BC9A922-1D67-CE43-F7C9-4727B3222B9B}"/>
              </a:ext>
            </a:extLst>
          </p:cNvPr>
          <p:cNvSpPr txBox="1"/>
          <p:nvPr/>
        </p:nvSpPr>
        <p:spPr>
          <a:xfrm>
            <a:off x="1787989" y="2501187"/>
            <a:ext cx="8832549" cy="66274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just" defTabSz="825500" rtl="0" eaLnBrk="1" fontAlgn="base" latinLnBrk="0" hangingPunct="0">
              <a:lnSpc>
                <a:spcPct val="100000"/>
              </a:lnSpc>
              <a:spcBef>
                <a:spcPts val="0"/>
              </a:spcBef>
              <a:spcAft>
                <a:spcPts val="0"/>
              </a:spcAft>
              <a:buClrTx/>
              <a:buSzTx/>
              <a:buFontTx/>
              <a:buNone/>
              <a:tabLst/>
              <a:defRPr/>
            </a:pPr>
            <a:r>
              <a:rPr kumimoji="0" lang="es-ES" sz="3200" b="0" i="0" u="none" strike="noStrike" kern="0" cap="none" spc="-90" normalizeH="0" baseline="0" noProof="0" dirty="0">
                <a:ln>
                  <a:noFill/>
                </a:ln>
                <a:solidFill>
                  <a:schemeClr val="tx1"/>
                </a:solidFill>
                <a:effectLst/>
                <a:uLnTx/>
                <a:uFillTx/>
                <a:latin typeface="Indivisa Text Sans"/>
                <a:sym typeface="Indivisa Text Sans Regular"/>
              </a:rPr>
              <a:t>Genera actividades que propicien la convivencia, la transformación social y el servicio al prójimo.</a:t>
            </a:r>
            <a:endParaRPr kumimoji="0" lang="en-US" sz="3200" b="0" i="0" u="none" strike="noStrike" kern="0" cap="none" spc="-90" normalizeH="0" baseline="0" noProof="0" dirty="0">
              <a:ln>
                <a:noFill/>
              </a:ln>
              <a:solidFill>
                <a:schemeClr val="tx1"/>
              </a:solidFill>
              <a:effectLst/>
              <a:uLnTx/>
              <a:uFillTx/>
              <a:latin typeface="Indivisa Text Sans"/>
              <a:cs typeface="Segoe UI"/>
              <a:sym typeface="Indivisa Text Sans Regular"/>
            </a:endParaRPr>
          </a:p>
          <a:p>
            <a:pPr marL="0" marR="0" lvl="0" indent="0" algn="just" defTabSz="825500" rtl="0" eaLnBrk="1" fontAlgn="auto" latinLnBrk="0" hangingPunct="0">
              <a:lnSpc>
                <a:spcPct val="100000"/>
              </a:lnSpc>
              <a:spcBef>
                <a:spcPts val="0"/>
              </a:spcBef>
              <a:spcAft>
                <a:spcPts val="0"/>
              </a:spcAft>
              <a:buClrTx/>
              <a:buSzTx/>
              <a:buFontTx/>
              <a:buNone/>
              <a:tabLst/>
              <a:defRPr/>
            </a:pPr>
            <a:endPar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endParaRP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Jornadas de camino</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Actividades de voluntariado</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Acompañamiento al CEU en todas sus actividades</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Misiones</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Talleres de líderes</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Campamentos</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Retiros</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Sacramentos</a:t>
            </a:r>
          </a:p>
          <a:p>
            <a:pPr marL="457200" marR="0" lvl="0" indent="-457200" algn="just" defTabSz="825500" rtl="0" eaLnBrk="1" fontAlgn="auto" latinLnBrk="0" hangingPunct="0">
              <a:lnSpc>
                <a:spcPct val="100000"/>
              </a:lnSpc>
              <a:spcBef>
                <a:spcPts val="0"/>
              </a:spcBef>
              <a:spcAft>
                <a:spcPts val="0"/>
              </a:spcAft>
              <a:buClrTx/>
              <a:buSzTx/>
              <a:buFont typeface="Arial"/>
              <a:buChar char="•"/>
              <a:tabLst/>
              <a:defRPr/>
            </a:pPr>
            <a:r>
              <a:rPr kumimoji="0" lang="es-ES" sz="3200" b="0" i="0" u="none" strike="noStrike" kern="0" cap="none" spc="-90" normalizeH="0" baseline="0" noProof="0" dirty="0">
                <a:ln>
                  <a:noFill/>
                </a:ln>
                <a:solidFill>
                  <a:schemeClr val="tx1"/>
                </a:solidFill>
                <a:effectLst/>
                <a:uLnTx/>
                <a:uFillTx/>
                <a:latin typeface="Indivisa Text Sans"/>
                <a:cs typeface="Segoe UI"/>
                <a:sym typeface="Indivisa Text Sans Regular"/>
              </a:rPr>
              <a:t>Campañas de donación</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s-ES" sz="4000" b="0" i="0" u="none" strike="noStrike" kern="0" cap="none" spc="-90" normalizeH="0" baseline="0" noProof="0" dirty="0">
              <a:ln>
                <a:noFill/>
              </a:ln>
              <a:solidFill>
                <a:srgbClr val="00A2FF">
                  <a:lumMod val="50000"/>
                </a:srgbClr>
              </a:solidFill>
              <a:effectLst/>
              <a:uLnTx/>
              <a:uFillTx/>
              <a:latin typeface="Indivisa Text Serif"/>
              <a:sym typeface="Indivisa Text Sans Regular"/>
            </a:endParaRPr>
          </a:p>
        </p:txBody>
      </p:sp>
      <p:sp>
        <p:nvSpPr>
          <p:cNvPr id="5"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4BC5EF5B-CA9D-42AC-27FF-085254133638}"/>
              </a:ext>
            </a:extLst>
          </p:cNvPr>
          <p:cNvSpPr txBox="1"/>
          <p:nvPr/>
        </p:nvSpPr>
        <p:spPr>
          <a:xfrm>
            <a:off x="3461657" y="9668353"/>
            <a:ext cx="14691795" cy="256480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just" defTabSz="825500" rtl="0" eaLnBrk="1" fontAlgn="auto" latinLnBrk="0" hangingPunct="0">
              <a:lnSpc>
                <a:spcPct val="100000"/>
              </a:lnSpc>
              <a:spcBef>
                <a:spcPts val="0"/>
              </a:spcBef>
              <a:spcAft>
                <a:spcPts val="0"/>
              </a:spcAft>
              <a:buClrTx/>
              <a:buSzTx/>
              <a:buFontTx/>
              <a:buNone/>
              <a:tabLst/>
              <a:defRPr/>
            </a:pPr>
            <a:r>
              <a:rPr kumimoji="0" lang="es-MX" sz="3000" b="0" i="0" u="none" strike="noStrike" kern="0" cap="none" spc="-90" normalizeH="0" baseline="0" noProof="0" dirty="0">
                <a:ln>
                  <a:noFill/>
                </a:ln>
                <a:solidFill>
                  <a:schemeClr val="tx1"/>
                </a:solidFill>
                <a:effectLst/>
                <a:uLnTx/>
                <a:uFillTx/>
                <a:latin typeface="Indivisa Text Sans Regular"/>
                <a:sym typeface="Indivisa Text Sans Regular"/>
              </a:rPr>
              <a:t>Para lograrlo trabajamos en diez objetivos en los cuales se insertan en proyectos que buscan generar la participación universitaria con diferentes actividades sensibilizado la conciencia crítica para que cada universitario pueda dar razón de su profesión. </a:t>
            </a:r>
          </a:p>
          <a:p>
            <a:pPr marL="0" marR="0" lvl="0" indent="0" algn="just" defTabSz="825500" rtl="0" eaLnBrk="1" fontAlgn="auto" latinLnBrk="0" hangingPunct="0">
              <a:lnSpc>
                <a:spcPct val="100000"/>
              </a:lnSpc>
              <a:spcBef>
                <a:spcPts val="0"/>
              </a:spcBef>
              <a:spcAft>
                <a:spcPts val="0"/>
              </a:spcAft>
              <a:buClrTx/>
              <a:buSzTx/>
              <a:buFontTx/>
              <a:buNone/>
              <a:tabLst/>
              <a:defRPr/>
            </a:pPr>
            <a:r>
              <a:rPr kumimoji="0" lang="es-MX" sz="3000" b="0" i="0" u="none" strike="noStrike" kern="0" cap="none" spc="-90" normalizeH="0" baseline="0" noProof="0" dirty="0">
                <a:ln>
                  <a:noFill/>
                </a:ln>
                <a:solidFill>
                  <a:srgbClr val="00A2FF">
                    <a:lumMod val="50000"/>
                  </a:srgbClr>
                </a:solidFill>
                <a:effectLst/>
                <a:uLnTx/>
                <a:uFillTx/>
                <a:latin typeface="Indivisa Text Sans Regular"/>
                <a:sym typeface="Indivisa Text Sans Regular"/>
              </a:rPr>
              <a:t> </a:t>
            </a:r>
          </a:p>
          <a:p>
            <a:pPr marL="0" marR="0" lvl="0" indent="0" algn="ctr" defTabSz="825500" rtl="0" eaLnBrk="1" fontAlgn="auto" latinLnBrk="0" hangingPunct="0">
              <a:lnSpc>
                <a:spcPct val="100000"/>
              </a:lnSpc>
              <a:spcBef>
                <a:spcPts val="0"/>
              </a:spcBef>
              <a:spcAft>
                <a:spcPts val="0"/>
              </a:spcAft>
              <a:buClrTx/>
              <a:buSzTx/>
              <a:buFontTx/>
              <a:buNone/>
              <a:tabLst/>
              <a:defRPr/>
            </a:pPr>
            <a:endParaRPr kumimoji="0" lang="es-ES" sz="4000" b="0" i="0" u="none" strike="noStrike" kern="0" cap="none" spc="-90" normalizeH="0" baseline="0" noProof="0" dirty="0">
              <a:ln>
                <a:noFill/>
              </a:ln>
              <a:solidFill>
                <a:srgbClr val="00A2FF">
                  <a:lumMod val="50000"/>
                </a:srgbClr>
              </a:solidFill>
              <a:effectLst/>
              <a:uLnTx/>
              <a:uFillTx/>
              <a:latin typeface="Indivisa Text Serif"/>
              <a:sym typeface="Indivisa Text Sans Regular"/>
            </a:endParaRPr>
          </a:p>
        </p:txBody>
      </p:sp>
      <p:pic>
        <p:nvPicPr>
          <p:cNvPr id="6" name="Imagen 5" descr="Logotipo, Calendario, nombre de la empresa&#10;&#10;Descripción generada automáticamente">
            <a:extLst>
              <a:ext uri="{FF2B5EF4-FFF2-40B4-BE49-F238E27FC236}">
                <a16:creationId xmlns:a16="http://schemas.microsoft.com/office/drawing/2014/main" id="{99C52DA7-42D6-60ED-EE65-632BF7EF75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68743" y="2225931"/>
            <a:ext cx="11723914" cy="6653614"/>
          </a:xfrm>
          <a:prstGeom prst="rect">
            <a:avLst/>
          </a:prstGeom>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39D06-4B1A-0F5A-B836-4193B0F07EEB}"/>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765ED928-E365-3C19-51A1-7E4BDCAB86D6}"/>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F7A702CB-D26B-26BE-CFB6-CC6BE9856E23}"/>
              </a:ext>
            </a:extLst>
          </p:cNvPr>
          <p:cNvSpPr txBox="1"/>
          <p:nvPr/>
        </p:nvSpPr>
        <p:spPr>
          <a:xfrm>
            <a:off x="769135" y="2658500"/>
            <a:ext cx="5944184" cy="231858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r>
              <a:rPr kumimoji="0" lang="es-ES" sz="7200" b="1" i="0" u="none" strike="noStrike" kern="0" cap="none" spc="0" normalizeH="0" baseline="0" noProof="0" dirty="0">
                <a:ln>
                  <a:noFill/>
                </a:ln>
                <a:solidFill>
                  <a:srgbClr val="FFFFFF"/>
                </a:solidFill>
                <a:effectLst/>
                <a:uLnTx/>
                <a:uFillTx/>
                <a:latin typeface="Indivisa Text Serif"/>
                <a:sym typeface="Helvetica Neue"/>
              </a:rPr>
              <a:t>A</a:t>
            </a:r>
            <a:r>
              <a:rPr kumimoji="0" lang="es-MX" sz="7200" b="1" i="0" u="none" strike="noStrike" kern="0" cap="none" spc="0" normalizeH="0" baseline="0" noProof="0" dirty="0">
                <a:ln>
                  <a:noFill/>
                </a:ln>
                <a:solidFill>
                  <a:srgbClr val="FFFFFF"/>
                </a:solidFill>
                <a:effectLst/>
                <a:uLnTx/>
                <a:uFillTx/>
                <a:latin typeface="Indivisa Text Serif"/>
                <a:sym typeface="Helvetica Neue"/>
              </a:rPr>
              <a:t>CTIVIDADES Y EVENTOS </a:t>
            </a:r>
          </a:p>
        </p:txBody>
      </p:sp>
      <p:sp>
        <p:nvSpPr>
          <p:cNvPr id="301" name="TÍTULO DE POSICIÓN">
            <a:extLst>
              <a:ext uri="{FF2B5EF4-FFF2-40B4-BE49-F238E27FC236}">
                <a16:creationId xmlns:a16="http://schemas.microsoft.com/office/drawing/2014/main" id="{4D1DD9F0-19DE-2CF6-AEC7-295E2346E44A}"/>
              </a:ext>
            </a:extLst>
          </p:cNvPr>
          <p:cNvSpPr txBox="1"/>
          <p:nvPr/>
        </p:nvSpPr>
        <p:spPr>
          <a:xfrm>
            <a:off x="11797982" y="1786466"/>
            <a:ext cx="102657" cy="8720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s-MX" sz="5000" b="1" i="0" u="none" strike="noStrike" kern="0" cap="none" spc="-150" normalizeH="0" baseline="0" noProof="0" dirty="0">
              <a:ln>
                <a:noFill/>
              </a:ln>
              <a:solidFill>
                <a:srgbClr val="022F87"/>
              </a:solidFill>
              <a:effectLst/>
              <a:uLnTx/>
              <a:uFillTx/>
              <a:latin typeface="Indivisa Text Serif"/>
              <a:sym typeface="Indivisa Text Sans Bold"/>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E7C4384E-B299-2DB1-D043-F1618F9F85E1}"/>
              </a:ext>
            </a:extLst>
          </p:cNvPr>
          <p:cNvSpPr txBox="1"/>
          <p:nvPr/>
        </p:nvSpPr>
        <p:spPr>
          <a:xfrm>
            <a:off x="1726593" y="10646203"/>
            <a:ext cx="7936001" cy="93358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s-ES" sz="5400" b="1" i="0" u="none" strike="noStrike" kern="0" cap="none" spc="-90" normalizeH="0" baseline="0" noProof="0" dirty="0">
                <a:ln>
                  <a:noFill/>
                </a:ln>
                <a:solidFill>
                  <a:srgbClr val="00A2FF">
                    <a:lumMod val="20000"/>
                    <a:lumOff val="80000"/>
                  </a:srgbClr>
                </a:solidFill>
                <a:effectLst/>
                <a:uLnTx/>
                <a:uFillTx/>
                <a:latin typeface="Indivisa Text Serif"/>
                <a:sym typeface="Indivisa Text Sans Regular"/>
              </a:rPr>
              <a:t>JORNADAS</a:t>
            </a:r>
          </a:p>
        </p:txBody>
      </p:sp>
      <p:pic>
        <p:nvPicPr>
          <p:cNvPr id="4" name="Imagen 3" descr="Grupo de personas posando para una foto&#10;&#10;El contenido generado por IA puede ser incorrecto.">
            <a:extLst>
              <a:ext uri="{FF2B5EF4-FFF2-40B4-BE49-F238E27FC236}">
                <a16:creationId xmlns:a16="http://schemas.microsoft.com/office/drawing/2014/main" id="{8F0B2805-64A9-132D-5874-55F3674BC8A4}"/>
              </a:ext>
            </a:extLst>
          </p:cNvPr>
          <p:cNvPicPr>
            <a:picLocks noChangeAspect="1"/>
          </p:cNvPicPr>
          <p:nvPr/>
        </p:nvPicPr>
        <p:blipFill>
          <a:blip r:embed="rId3"/>
          <a:srcRect l="10742" r="9003"/>
          <a:stretch>
            <a:fillRect/>
          </a:stretch>
        </p:blipFill>
        <p:spPr>
          <a:xfrm>
            <a:off x="9994259" y="749742"/>
            <a:ext cx="10104253" cy="6405795"/>
          </a:xfrm>
          <a:prstGeom prst="rect">
            <a:avLst/>
          </a:prstGeom>
          <a:ln w="228600" cap="sq" cmpd="thickThin">
            <a:solidFill>
              <a:srgbClr val="000000"/>
            </a:solidFill>
            <a:prstDash val="solid"/>
            <a:miter lim="800000"/>
          </a:ln>
          <a:effectLst>
            <a:innerShdw blurRad="76200">
              <a:srgbClr val="000000"/>
            </a:innerShdw>
          </a:effectLst>
        </p:spPr>
      </p:pic>
      <p:pic>
        <p:nvPicPr>
          <p:cNvPr id="7" name="Imagen 6">
            <a:extLst>
              <a:ext uri="{FF2B5EF4-FFF2-40B4-BE49-F238E27FC236}">
                <a16:creationId xmlns:a16="http://schemas.microsoft.com/office/drawing/2014/main" id="{0CA28F23-57F0-9A47-EF16-61FA1C36652B}"/>
              </a:ext>
            </a:extLst>
          </p:cNvPr>
          <p:cNvPicPr>
            <a:picLocks noChangeAspect="1"/>
          </p:cNvPicPr>
          <p:nvPr/>
        </p:nvPicPr>
        <p:blipFill rotWithShape="1">
          <a:blip r:embed="rId4">
            <a:extLst>
              <a:ext uri="{28A0092B-C50C-407E-A947-70E740481C1C}">
                <a14:useLocalDpi xmlns:a14="http://schemas.microsoft.com/office/drawing/2010/main" val="0"/>
              </a:ext>
            </a:extLst>
          </a:blip>
          <a:srcRect t="25087"/>
          <a:stretch>
            <a:fillRect/>
          </a:stretch>
        </p:blipFill>
        <p:spPr bwMode="auto">
          <a:xfrm>
            <a:off x="9994259" y="7557838"/>
            <a:ext cx="10104253" cy="5887900"/>
          </a:xfrm>
          <a:prstGeom prst="rect">
            <a:avLst/>
          </a:prstGeom>
          <a:ln w="2286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5414834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2D02E-BCF6-CCEA-F533-07E513113814}"/>
            </a:ext>
          </a:extLst>
        </p:cNvPr>
        <p:cNvGrpSpPr/>
        <p:nvPr/>
      </p:nvGrpSpPr>
      <p:grpSpPr>
        <a:xfrm>
          <a:off x="0" y="0"/>
          <a:ext cx="0" cy="0"/>
          <a:chOff x="0" y="0"/>
          <a:chExt cx="0" cy="0"/>
        </a:xfrm>
      </p:grpSpPr>
      <p:pic>
        <p:nvPicPr>
          <p:cNvPr id="298" name="La Salle.png" descr="La Salle.png">
            <a:extLst>
              <a:ext uri="{FF2B5EF4-FFF2-40B4-BE49-F238E27FC236}">
                <a16:creationId xmlns:a16="http://schemas.microsoft.com/office/drawing/2014/main" id="{64A2A0F4-946D-6868-3DC4-ADBE3D32FA2B}"/>
              </a:ext>
            </a:extLst>
          </p:cNvPr>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a:extLst>
              <a:ext uri="{FF2B5EF4-FFF2-40B4-BE49-F238E27FC236}">
                <a16:creationId xmlns:a16="http://schemas.microsoft.com/office/drawing/2014/main" id="{284AD96F-41FF-6AC5-2AAF-0349322FE7A5}"/>
              </a:ext>
            </a:extLst>
          </p:cNvPr>
          <p:cNvSpPr txBox="1"/>
          <p:nvPr/>
        </p:nvSpPr>
        <p:spPr>
          <a:xfrm>
            <a:off x="769135" y="2658500"/>
            <a:ext cx="5944184" cy="23185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r>
              <a:rPr kumimoji="0" lang="es-ES" sz="7200" b="1" i="0" u="none" strike="noStrike" kern="0" cap="none" spc="0" normalizeH="0" baseline="0" noProof="0" dirty="0">
                <a:ln>
                  <a:noFill/>
                </a:ln>
                <a:solidFill>
                  <a:srgbClr val="FFFFFF"/>
                </a:solidFill>
                <a:effectLst/>
                <a:uLnTx/>
                <a:uFillTx/>
                <a:latin typeface="Indivisa Text Serif"/>
                <a:sym typeface="Helvetica Neue"/>
              </a:rPr>
              <a:t>A</a:t>
            </a:r>
            <a:r>
              <a:rPr kumimoji="0" lang="es-MX" sz="7200" b="1" i="0" u="none" strike="noStrike" kern="0" cap="none" spc="0" normalizeH="0" baseline="0" noProof="0" dirty="0">
                <a:ln>
                  <a:noFill/>
                </a:ln>
                <a:solidFill>
                  <a:srgbClr val="FFFFFF"/>
                </a:solidFill>
                <a:effectLst/>
                <a:uLnTx/>
                <a:uFillTx/>
                <a:latin typeface="Indivisa Text Serif"/>
                <a:sym typeface="Helvetica Neue"/>
              </a:rPr>
              <a:t>CTIVIDADES Y EVENTOS </a:t>
            </a:r>
          </a:p>
        </p:txBody>
      </p:sp>
      <p:sp>
        <p:nvSpPr>
          <p:cNvPr id="301" name="TÍTULO DE POSICIÓN">
            <a:extLst>
              <a:ext uri="{FF2B5EF4-FFF2-40B4-BE49-F238E27FC236}">
                <a16:creationId xmlns:a16="http://schemas.microsoft.com/office/drawing/2014/main" id="{520E1CEC-9C78-FFED-B55E-59C1DA25FD8C}"/>
              </a:ext>
            </a:extLst>
          </p:cNvPr>
          <p:cNvSpPr txBox="1"/>
          <p:nvPr/>
        </p:nvSpPr>
        <p:spPr>
          <a:xfrm>
            <a:off x="11797982" y="1786466"/>
            <a:ext cx="102657" cy="8720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pPr marL="0" marR="0" lvl="0" indent="0" algn="l" defTabSz="825500" rtl="0" eaLnBrk="1" fontAlgn="auto" latinLnBrk="0" hangingPunct="0">
              <a:lnSpc>
                <a:spcPct val="100000"/>
              </a:lnSpc>
              <a:spcBef>
                <a:spcPts val="0"/>
              </a:spcBef>
              <a:spcAft>
                <a:spcPts val="0"/>
              </a:spcAft>
              <a:buClrTx/>
              <a:buSzTx/>
              <a:buFontTx/>
              <a:buNone/>
              <a:tabLst/>
              <a:defRPr/>
            </a:pPr>
            <a:endParaRPr kumimoji="0" lang="es-MX" sz="5000" b="1" i="0" u="none" strike="noStrike" kern="0" cap="none" spc="-150" normalizeH="0" baseline="0" noProof="0" dirty="0">
              <a:ln>
                <a:noFill/>
              </a:ln>
              <a:solidFill>
                <a:srgbClr val="022F87"/>
              </a:solidFill>
              <a:effectLst/>
              <a:uLnTx/>
              <a:uFillTx/>
              <a:latin typeface="Indivisa Text Serif"/>
              <a:sym typeface="Indivisa Text Sans Bold"/>
            </a:endParaRPr>
          </a:p>
        </p:txBody>
      </p:sp>
      <p:sp>
        <p:nvSpPr>
          <p:cNvPr id="303" name="Lorem ipsum dolor sit amet, consectetuer adipiscing elit. Aenean commodo ligula eget dolor. Aenean massa. Cum sociis natoque penatibus et magnis dis parturient montes, nascetur ridiculus mus.">
            <a:extLst>
              <a:ext uri="{FF2B5EF4-FFF2-40B4-BE49-F238E27FC236}">
                <a16:creationId xmlns:a16="http://schemas.microsoft.com/office/drawing/2014/main" id="{2572827F-A2AA-93E7-04E3-C3BBE018E399}"/>
              </a:ext>
            </a:extLst>
          </p:cNvPr>
          <p:cNvSpPr txBox="1"/>
          <p:nvPr/>
        </p:nvSpPr>
        <p:spPr>
          <a:xfrm>
            <a:off x="1726593" y="10646203"/>
            <a:ext cx="7936001"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s-ES" sz="5400" b="1" i="0" u="none" strike="noStrike" kern="0" cap="none" spc="-90" normalizeH="0" baseline="0" noProof="0" dirty="0">
                <a:ln>
                  <a:noFill/>
                </a:ln>
                <a:solidFill>
                  <a:srgbClr val="00A2FF">
                    <a:lumMod val="20000"/>
                    <a:lumOff val="80000"/>
                  </a:srgbClr>
                </a:solidFill>
                <a:effectLst/>
                <a:uLnTx/>
                <a:uFillTx/>
                <a:latin typeface="Indivisa Text Serif"/>
                <a:sym typeface="Indivisa Text Sans Regular"/>
              </a:rPr>
              <a:t>CAMPAÑAS </a:t>
            </a:r>
          </a:p>
        </p:txBody>
      </p:sp>
      <p:pic>
        <p:nvPicPr>
          <p:cNvPr id="9" name="Imagen 8">
            <a:extLst>
              <a:ext uri="{FF2B5EF4-FFF2-40B4-BE49-F238E27FC236}">
                <a16:creationId xmlns:a16="http://schemas.microsoft.com/office/drawing/2014/main" id="{121A6714-9813-EFA5-0DCF-444CD7F0D4F2}"/>
              </a:ext>
            </a:extLst>
          </p:cNvPr>
          <p:cNvPicPr>
            <a:picLocks noChangeAspect="1"/>
          </p:cNvPicPr>
          <p:nvPr/>
        </p:nvPicPr>
        <p:blipFill>
          <a:blip r:embed="rId3"/>
          <a:stretch>
            <a:fillRect/>
          </a:stretch>
        </p:blipFill>
        <p:spPr>
          <a:xfrm>
            <a:off x="9017205" y="1072750"/>
            <a:ext cx="5664210" cy="6571634"/>
          </a:xfrm>
          <a:prstGeom prst="rect">
            <a:avLst/>
          </a:prstGeom>
          <a:ln w="228600" cap="sq" cmpd="thickThin">
            <a:solidFill>
              <a:srgbClr val="000000"/>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EA44499A-87E1-BC6C-7371-6FBB096F16E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18850" r="17993" b="18760"/>
          <a:stretch>
            <a:fillRect/>
          </a:stretch>
        </p:blipFill>
        <p:spPr>
          <a:xfrm>
            <a:off x="15100850" y="1072750"/>
            <a:ext cx="6704895" cy="6407041"/>
          </a:xfrm>
          <a:prstGeom prst="rect">
            <a:avLst/>
          </a:prstGeom>
          <a:ln w="228600" cap="sq" cmpd="thickThin">
            <a:solidFill>
              <a:srgbClr val="00000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33130F07-ABD2-465A-F568-02A3DF64EDCD}"/>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endParaRPr kumimoji="0" lang="es-MX" sz="4800" b="0" i="0" u="none" strike="noStrike" kern="0" cap="none" spc="0" normalizeH="0" baseline="0" noProof="0" dirty="0">
              <a:ln>
                <a:noFill/>
              </a:ln>
              <a:solidFill>
                <a:srgbClr val="000000"/>
              </a:solidFill>
              <a:effectLst/>
              <a:uLnTx/>
              <a:uFillTx/>
              <a:latin typeface="Helvetica Neue"/>
              <a:sym typeface="Helvetica Neue"/>
            </a:endParaRPr>
          </a:p>
        </p:txBody>
      </p:sp>
      <p:sp>
        <p:nvSpPr>
          <p:cNvPr id="16" name="CuadroTexto 15">
            <a:extLst>
              <a:ext uri="{FF2B5EF4-FFF2-40B4-BE49-F238E27FC236}">
                <a16:creationId xmlns:a16="http://schemas.microsoft.com/office/drawing/2014/main" id="{F8F573AC-8907-2A56-03D6-93E9778F6717}"/>
              </a:ext>
            </a:extLst>
          </p:cNvPr>
          <p:cNvSpPr txBox="1"/>
          <p:nvPr/>
        </p:nvSpPr>
        <p:spPr>
          <a:xfrm>
            <a:off x="6098722" y="6442502"/>
            <a:ext cx="12197442"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825500" rtl="0" eaLnBrk="1" fontAlgn="auto" latinLnBrk="0" hangingPunct="0">
              <a:lnSpc>
                <a:spcPct val="100000"/>
              </a:lnSpc>
              <a:spcBef>
                <a:spcPts val="5900"/>
              </a:spcBef>
              <a:spcAft>
                <a:spcPts val="0"/>
              </a:spcAft>
              <a:buClrTx/>
              <a:buSzTx/>
              <a:buFontTx/>
              <a:buNone/>
              <a:tabLst/>
              <a:defRPr/>
            </a:pPr>
            <a:endParaRPr kumimoji="0" lang="es-MX" sz="4800" b="0" i="0" u="none" strike="noStrike" kern="0" cap="none" spc="0" normalizeH="0" baseline="0" noProof="0" dirty="0">
              <a:ln>
                <a:noFill/>
              </a:ln>
              <a:solidFill>
                <a:srgbClr val="000000"/>
              </a:solidFill>
              <a:effectLst/>
              <a:uLnTx/>
              <a:uFillTx/>
              <a:latin typeface="Helvetica Neue"/>
              <a:sym typeface="Helvetica Neue"/>
            </a:endParaRPr>
          </a:p>
        </p:txBody>
      </p:sp>
      <p:pic>
        <p:nvPicPr>
          <p:cNvPr id="18" name="Imagen 17">
            <a:extLst>
              <a:ext uri="{FF2B5EF4-FFF2-40B4-BE49-F238E27FC236}">
                <a16:creationId xmlns:a16="http://schemas.microsoft.com/office/drawing/2014/main" id="{6C64FA7E-EE98-B3FD-9598-655BD7C7BD8E}"/>
              </a:ext>
            </a:extLst>
          </p:cNvPr>
          <p:cNvPicPr>
            <a:picLocks noChangeAspect="1"/>
          </p:cNvPicPr>
          <p:nvPr/>
        </p:nvPicPr>
        <p:blipFill>
          <a:blip r:embed="rId6"/>
          <a:stretch>
            <a:fillRect/>
          </a:stretch>
        </p:blipFill>
        <p:spPr>
          <a:xfrm>
            <a:off x="9017205" y="8136870"/>
            <a:ext cx="12481229" cy="5308868"/>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57035530"/>
      </p:ext>
    </p:extLst>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178</TotalTime>
  <Words>798</Words>
  <Application>Microsoft Office PowerPoint</Application>
  <PresentationFormat>Personalizado</PresentationFormat>
  <Paragraphs>95</Paragraphs>
  <Slides>14</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14</vt:i4>
      </vt:variant>
    </vt:vector>
  </HeadingPairs>
  <TitlesOfParts>
    <vt:vector size="23" baseType="lpstr">
      <vt:lpstr>Arial</vt:lpstr>
      <vt:lpstr>Helvetica Neue</vt:lpstr>
      <vt:lpstr>Helvetica Neue Light</vt:lpstr>
      <vt:lpstr>Helvetica Neue Medium</vt:lpstr>
      <vt:lpstr>Indivisa Text Sans</vt:lpstr>
      <vt:lpstr>Indivisa Text Sans Bold</vt:lpstr>
      <vt:lpstr>Indivisa Text Sans Regular</vt:lpstr>
      <vt:lpstr>Indivisa Text Serif</vt:lpstr>
      <vt:lpstr>White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cp:lastModifiedBy>Angela Azucena Canepa Aguilar</cp:lastModifiedBy>
  <cp:revision>5</cp:revision>
  <dcterms:modified xsi:type="dcterms:W3CDTF">2026-06-16T20:52:23Z</dcterms:modified>
</cp:coreProperties>
</file>